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727" r:id="rId2"/>
    <p:sldMasterId id="2147483749" r:id="rId3"/>
    <p:sldMasterId id="2147483753" r:id="rId4"/>
    <p:sldMasterId id="2147483757" r:id="rId5"/>
    <p:sldMasterId id="2147483770" r:id="rId6"/>
  </p:sldMasterIdLst>
  <p:notesMasterIdLst>
    <p:notesMasterId r:id="rId46"/>
  </p:notesMasterIdLst>
  <p:handoutMasterIdLst>
    <p:handoutMasterId r:id="rId47"/>
  </p:handoutMasterIdLst>
  <p:sldIdLst>
    <p:sldId id="739" r:id="rId7"/>
    <p:sldId id="740" r:id="rId8"/>
    <p:sldId id="659" r:id="rId9"/>
    <p:sldId id="707" r:id="rId10"/>
    <p:sldId id="661" r:id="rId11"/>
    <p:sldId id="662" r:id="rId12"/>
    <p:sldId id="666" r:id="rId13"/>
    <p:sldId id="667" r:id="rId14"/>
    <p:sldId id="708" r:id="rId15"/>
    <p:sldId id="671" r:id="rId16"/>
    <p:sldId id="692" r:id="rId17"/>
    <p:sldId id="693" r:id="rId18"/>
    <p:sldId id="744" r:id="rId19"/>
    <p:sldId id="691" r:id="rId20"/>
    <p:sldId id="561" r:id="rId21"/>
    <p:sldId id="694" r:id="rId22"/>
    <p:sldId id="589" r:id="rId23"/>
    <p:sldId id="742" r:id="rId24"/>
    <p:sldId id="727" r:id="rId25"/>
    <p:sldId id="696" r:id="rId26"/>
    <p:sldId id="590" r:id="rId27"/>
    <p:sldId id="728" r:id="rId28"/>
    <p:sldId id="698" r:id="rId29"/>
    <p:sldId id="711" r:id="rId30"/>
    <p:sldId id="699" r:id="rId31"/>
    <p:sldId id="700" r:id="rId32"/>
    <p:sldId id="712" r:id="rId33"/>
    <p:sldId id="681" r:id="rId34"/>
    <p:sldId id="702" r:id="rId35"/>
    <p:sldId id="679" r:id="rId36"/>
    <p:sldId id="748" r:id="rId37"/>
    <p:sldId id="749" r:id="rId38"/>
    <p:sldId id="709" r:id="rId39"/>
    <p:sldId id="737" r:id="rId40"/>
    <p:sldId id="710" r:id="rId41"/>
    <p:sldId id="604" r:id="rId42"/>
    <p:sldId id="751" r:id="rId43"/>
    <p:sldId id="745" r:id="rId44"/>
    <p:sldId id="750" r:id="rId45"/>
  </p:sldIdLst>
  <p:sldSz cx="9144000" cy="6858000" type="screen4x3"/>
  <p:notesSz cx="6761163" cy="9942513"/>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131">
          <p15:clr>
            <a:srgbClr val="A4A3A4"/>
          </p15:clr>
        </p15:guide>
        <p15:guide id="2" pos="21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FFF5AD"/>
    <a:srgbClr val="002277"/>
    <a:srgbClr val="FFBB00"/>
    <a:srgbClr val="385D8A"/>
    <a:srgbClr val="0E452C"/>
    <a:srgbClr val="FF9900"/>
    <a:srgbClr val="FFFFFF"/>
    <a:srgbClr val="464646"/>
    <a:srgbClr val="86B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9" autoAdjust="0"/>
    <p:restoredTop sz="48490" autoAdjust="0"/>
  </p:normalViewPr>
  <p:slideViewPr>
    <p:cSldViewPr>
      <p:cViewPr>
        <p:scale>
          <a:sx n="60" d="100"/>
          <a:sy n="60" d="100"/>
        </p:scale>
        <p:origin x="-1602" y="-3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11808"/>
    </p:cViewPr>
  </p:sorterViewPr>
  <p:notesViewPr>
    <p:cSldViewPr>
      <p:cViewPr varScale="1">
        <p:scale>
          <a:sx n="77" d="100"/>
          <a:sy n="77" d="100"/>
        </p:scale>
        <p:origin x="-2070" y="-96"/>
      </p:cViewPr>
      <p:guideLst>
        <p:guide orient="horz" pos="3131"/>
        <p:guide pos="21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CCFB5B-58EC-4BC4-BCA0-9FBA92FCCC13}"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GB"/>
        </a:p>
      </dgm:t>
    </dgm:pt>
    <dgm:pt modelId="{8EDB6E5C-99DC-4B8B-BBC0-F104712A33E1}">
      <dgm:prSet phldrT="[Text]"/>
      <dgm:spPr>
        <a:solidFill>
          <a:srgbClr val="002277"/>
        </a:solidFill>
      </dgm:spPr>
      <dgm:t>
        <a:bodyPr/>
        <a:lstStyle/>
        <a:p>
          <a:r>
            <a:rPr lang="en-GB" dirty="0" smtClean="0"/>
            <a:t>Marketing Research Project</a:t>
          </a:r>
          <a:endParaRPr lang="en-GB" dirty="0"/>
        </a:p>
      </dgm:t>
    </dgm:pt>
    <dgm:pt modelId="{7ED5A1B5-18F1-4B1B-8E58-8E555BFB5C77}" type="parTrans" cxnId="{F003E189-4173-48BF-B94E-E120E3D87B15}">
      <dgm:prSet/>
      <dgm:spPr/>
      <dgm:t>
        <a:bodyPr/>
        <a:lstStyle/>
        <a:p>
          <a:endParaRPr lang="en-GB"/>
        </a:p>
      </dgm:t>
    </dgm:pt>
    <dgm:pt modelId="{E733FF40-329F-45D4-9C23-5ACFAEE9B2D7}" type="sibTrans" cxnId="{F003E189-4173-48BF-B94E-E120E3D87B15}">
      <dgm:prSet/>
      <dgm:spPr/>
      <dgm:t>
        <a:bodyPr/>
        <a:lstStyle/>
        <a:p>
          <a:endParaRPr lang="en-GB"/>
        </a:p>
      </dgm:t>
    </dgm:pt>
    <dgm:pt modelId="{05135FA0-EFFA-4AA5-AB3D-04432B47DA98}">
      <dgm:prSet phldrT="[Text]"/>
      <dgm:spPr/>
      <dgm:t>
        <a:bodyPr/>
        <a:lstStyle/>
        <a:p>
          <a:r>
            <a:rPr lang="en-GB" dirty="0" smtClean="0"/>
            <a:t>Marketing / Product</a:t>
          </a:r>
          <a:endParaRPr lang="en-GB" dirty="0"/>
        </a:p>
      </dgm:t>
    </dgm:pt>
    <dgm:pt modelId="{85B566E5-48F4-4D86-BFF4-083322440F58}" type="parTrans" cxnId="{6007A93A-388A-47A9-A8C5-0F963B901114}">
      <dgm:prSet/>
      <dgm:spPr/>
      <dgm:t>
        <a:bodyPr/>
        <a:lstStyle/>
        <a:p>
          <a:endParaRPr lang="en-GB"/>
        </a:p>
      </dgm:t>
    </dgm:pt>
    <dgm:pt modelId="{93E3E9AD-5D4D-480D-B74D-FC5DDB61D3AD}" type="sibTrans" cxnId="{6007A93A-388A-47A9-A8C5-0F963B901114}">
      <dgm:prSet/>
      <dgm:spPr/>
      <dgm:t>
        <a:bodyPr/>
        <a:lstStyle/>
        <a:p>
          <a:endParaRPr lang="en-GB"/>
        </a:p>
      </dgm:t>
    </dgm:pt>
    <dgm:pt modelId="{109BA3F7-DCB0-4FDD-9DB7-1E9965F4DC6F}">
      <dgm:prSet phldrT="[Text]"/>
      <dgm:spPr/>
      <dgm:t>
        <a:bodyPr/>
        <a:lstStyle/>
        <a:p>
          <a:r>
            <a:rPr lang="en-GB" dirty="0" smtClean="0"/>
            <a:t>SPI</a:t>
          </a:r>
          <a:endParaRPr lang="en-GB" dirty="0"/>
        </a:p>
      </dgm:t>
    </dgm:pt>
    <dgm:pt modelId="{B8CAEB20-57B3-4367-8873-94AFEB5F3994}" type="parTrans" cxnId="{67DEC683-9234-485D-BD26-0B9F6B1C0AA0}">
      <dgm:prSet/>
      <dgm:spPr/>
      <dgm:t>
        <a:bodyPr/>
        <a:lstStyle/>
        <a:p>
          <a:endParaRPr lang="en-GB"/>
        </a:p>
      </dgm:t>
    </dgm:pt>
    <dgm:pt modelId="{E3D1D12E-1540-4D41-896F-5BF71A191B08}" type="sibTrans" cxnId="{67DEC683-9234-485D-BD26-0B9F6B1C0AA0}">
      <dgm:prSet/>
      <dgm:spPr/>
      <dgm:t>
        <a:bodyPr/>
        <a:lstStyle/>
        <a:p>
          <a:endParaRPr lang="en-GB"/>
        </a:p>
      </dgm:t>
    </dgm:pt>
    <dgm:pt modelId="{C059E465-65D7-41DC-8230-EFC29E248B08}">
      <dgm:prSet phldrT="[Text]"/>
      <dgm:spPr/>
      <dgm:t>
        <a:bodyPr/>
        <a:lstStyle/>
        <a:p>
          <a:r>
            <a:rPr lang="en-GB" dirty="0" smtClean="0"/>
            <a:t>Research Agency</a:t>
          </a:r>
          <a:endParaRPr lang="en-GB" dirty="0"/>
        </a:p>
      </dgm:t>
    </dgm:pt>
    <dgm:pt modelId="{1394E6DB-8532-4F5F-B9B2-C7C944B6E3E8}" type="parTrans" cxnId="{8ADA82A2-BCFD-4A39-B6AF-5B4543DB3916}">
      <dgm:prSet/>
      <dgm:spPr/>
      <dgm:t>
        <a:bodyPr/>
        <a:lstStyle/>
        <a:p>
          <a:endParaRPr lang="en-GB"/>
        </a:p>
      </dgm:t>
    </dgm:pt>
    <dgm:pt modelId="{D59796D4-DFC1-47C1-9759-B698EA9C4FBD}" type="sibTrans" cxnId="{8ADA82A2-BCFD-4A39-B6AF-5B4543DB3916}">
      <dgm:prSet/>
      <dgm:spPr/>
      <dgm:t>
        <a:bodyPr/>
        <a:lstStyle/>
        <a:p>
          <a:endParaRPr lang="en-GB"/>
        </a:p>
      </dgm:t>
    </dgm:pt>
    <dgm:pt modelId="{0E8757C6-AD1A-41DC-8361-EFF0513EB25A}">
      <dgm:prSet phldrT="[Text]"/>
      <dgm:spPr>
        <a:solidFill>
          <a:schemeClr val="tx2">
            <a:lumMod val="40000"/>
            <a:lumOff val="60000"/>
          </a:schemeClr>
        </a:solidFill>
      </dgm:spPr>
      <dgm:t>
        <a:bodyPr/>
        <a:lstStyle/>
        <a:p>
          <a:r>
            <a:rPr lang="en-GB" dirty="0" smtClean="0"/>
            <a:t>Legal</a:t>
          </a:r>
          <a:endParaRPr lang="en-GB" dirty="0"/>
        </a:p>
      </dgm:t>
    </dgm:pt>
    <dgm:pt modelId="{6D576288-004D-4AEE-9FE2-66D3808EBACE}" type="parTrans" cxnId="{5EC55576-54AF-46A8-BDF0-CD313FE6BCB1}">
      <dgm:prSet/>
      <dgm:spPr/>
      <dgm:t>
        <a:bodyPr/>
        <a:lstStyle/>
        <a:p>
          <a:endParaRPr lang="en-GB"/>
        </a:p>
      </dgm:t>
    </dgm:pt>
    <dgm:pt modelId="{6DF60F53-4A15-4842-BE0C-544F757B35B1}" type="sibTrans" cxnId="{5EC55576-54AF-46A8-BDF0-CD313FE6BCB1}">
      <dgm:prSet/>
      <dgm:spPr/>
      <dgm:t>
        <a:bodyPr/>
        <a:lstStyle/>
        <a:p>
          <a:endParaRPr lang="en-GB"/>
        </a:p>
      </dgm:t>
    </dgm:pt>
    <dgm:pt modelId="{6728D29D-E773-4A32-90F1-8FCFC67F5F11}">
      <dgm:prSet phldrT="[Text]"/>
      <dgm:spPr>
        <a:solidFill>
          <a:schemeClr val="tx2">
            <a:lumMod val="20000"/>
            <a:lumOff val="80000"/>
          </a:schemeClr>
        </a:solidFill>
      </dgm:spPr>
      <dgm:t>
        <a:bodyPr/>
        <a:lstStyle/>
        <a:p>
          <a:r>
            <a:rPr lang="en-GB" dirty="0" smtClean="0"/>
            <a:t>Procurement</a:t>
          </a:r>
          <a:endParaRPr lang="en-GB" dirty="0"/>
        </a:p>
      </dgm:t>
    </dgm:pt>
    <dgm:pt modelId="{1CB6605B-CEDE-4D47-B4A6-F325859FAB68}" type="parTrans" cxnId="{DB4E1702-9017-4A55-9C80-3ACF6092A191}">
      <dgm:prSet/>
      <dgm:spPr/>
      <dgm:t>
        <a:bodyPr/>
        <a:lstStyle/>
        <a:p>
          <a:endParaRPr lang="en-GB"/>
        </a:p>
      </dgm:t>
    </dgm:pt>
    <dgm:pt modelId="{5C7FEEB2-271B-4771-8908-B831D14254C7}" type="sibTrans" cxnId="{DB4E1702-9017-4A55-9C80-3ACF6092A191}">
      <dgm:prSet/>
      <dgm:spPr/>
      <dgm:t>
        <a:bodyPr/>
        <a:lstStyle/>
        <a:p>
          <a:endParaRPr lang="en-GB"/>
        </a:p>
      </dgm:t>
    </dgm:pt>
    <dgm:pt modelId="{22566377-13D4-48CB-8D7B-CEA2D2C72E2A}">
      <dgm:prSet phldrT="[Text]"/>
      <dgm:spPr>
        <a:solidFill>
          <a:schemeClr val="tx2">
            <a:lumMod val="20000"/>
            <a:lumOff val="80000"/>
          </a:schemeClr>
        </a:solidFill>
      </dgm:spPr>
      <dgm:t>
        <a:bodyPr/>
        <a:lstStyle/>
        <a:p>
          <a:r>
            <a:rPr lang="en-GB" dirty="0" smtClean="0"/>
            <a:t>Comms Agency</a:t>
          </a:r>
          <a:endParaRPr lang="en-GB" dirty="0"/>
        </a:p>
      </dgm:t>
    </dgm:pt>
    <dgm:pt modelId="{33AEAC8D-D880-452C-8C23-29725EEB5F0D}" type="parTrans" cxnId="{E1862340-3D40-469D-ACBC-ED85A15A6313}">
      <dgm:prSet/>
      <dgm:spPr/>
      <dgm:t>
        <a:bodyPr/>
        <a:lstStyle/>
        <a:p>
          <a:endParaRPr lang="en-GB"/>
        </a:p>
      </dgm:t>
    </dgm:pt>
    <dgm:pt modelId="{C1986652-7B32-49AF-90EB-54D071A98128}" type="sibTrans" cxnId="{E1862340-3D40-469D-ACBC-ED85A15A6313}">
      <dgm:prSet/>
      <dgm:spPr/>
      <dgm:t>
        <a:bodyPr/>
        <a:lstStyle/>
        <a:p>
          <a:endParaRPr lang="en-GB"/>
        </a:p>
      </dgm:t>
    </dgm:pt>
    <dgm:pt modelId="{CC4B639A-F1BD-480C-82C9-00BFAB07EE8B}" type="pres">
      <dgm:prSet presAssocID="{28CCFB5B-58EC-4BC4-BCA0-9FBA92FCCC13}" presName="Name0" presStyleCnt="0">
        <dgm:presLayoutVars>
          <dgm:chMax val="1"/>
          <dgm:chPref val="1"/>
          <dgm:dir/>
          <dgm:animOne val="branch"/>
          <dgm:animLvl val="lvl"/>
        </dgm:presLayoutVars>
      </dgm:prSet>
      <dgm:spPr/>
      <dgm:t>
        <a:bodyPr/>
        <a:lstStyle/>
        <a:p>
          <a:endParaRPr lang="en-GB"/>
        </a:p>
      </dgm:t>
    </dgm:pt>
    <dgm:pt modelId="{0F48A1D5-47CC-499F-8E20-D35541CFDD8A}" type="pres">
      <dgm:prSet presAssocID="{8EDB6E5C-99DC-4B8B-BBC0-F104712A33E1}" presName="Parent" presStyleLbl="node0" presStyleIdx="0" presStyleCnt="1">
        <dgm:presLayoutVars>
          <dgm:chMax val="6"/>
          <dgm:chPref val="6"/>
        </dgm:presLayoutVars>
      </dgm:prSet>
      <dgm:spPr/>
      <dgm:t>
        <a:bodyPr/>
        <a:lstStyle/>
        <a:p>
          <a:endParaRPr lang="en-GB"/>
        </a:p>
      </dgm:t>
    </dgm:pt>
    <dgm:pt modelId="{2B20D0A1-C80A-49D9-A35D-DCC68C77438D}" type="pres">
      <dgm:prSet presAssocID="{05135FA0-EFFA-4AA5-AB3D-04432B47DA98}" presName="Accent1" presStyleCnt="0"/>
      <dgm:spPr/>
    </dgm:pt>
    <dgm:pt modelId="{3DBD291C-DD2D-4452-9578-FC8E3AA93B51}" type="pres">
      <dgm:prSet presAssocID="{05135FA0-EFFA-4AA5-AB3D-04432B47DA98}" presName="Accent" presStyleLbl="bgShp" presStyleIdx="0" presStyleCnt="6"/>
      <dgm:spPr/>
    </dgm:pt>
    <dgm:pt modelId="{9A0B4CB4-F230-4F16-B554-C0D5FADE07A1}" type="pres">
      <dgm:prSet presAssocID="{05135FA0-EFFA-4AA5-AB3D-04432B47DA98}" presName="Child1" presStyleLbl="node1" presStyleIdx="0" presStyleCnt="6">
        <dgm:presLayoutVars>
          <dgm:chMax val="0"/>
          <dgm:chPref val="0"/>
          <dgm:bulletEnabled val="1"/>
        </dgm:presLayoutVars>
      </dgm:prSet>
      <dgm:spPr/>
      <dgm:t>
        <a:bodyPr/>
        <a:lstStyle/>
        <a:p>
          <a:endParaRPr lang="en-GB"/>
        </a:p>
      </dgm:t>
    </dgm:pt>
    <dgm:pt modelId="{296C7607-3D8D-4D0F-91BE-9F12987F2D0C}" type="pres">
      <dgm:prSet presAssocID="{109BA3F7-DCB0-4FDD-9DB7-1E9965F4DC6F}" presName="Accent2" presStyleCnt="0"/>
      <dgm:spPr/>
    </dgm:pt>
    <dgm:pt modelId="{63381FA2-91F1-4E80-9CA3-FDBD621E9D53}" type="pres">
      <dgm:prSet presAssocID="{109BA3F7-DCB0-4FDD-9DB7-1E9965F4DC6F}" presName="Accent" presStyleLbl="bgShp" presStyleIdx="1" presStyleCnt="6" custLinFactNeighborX="-79227" custLinFactNeighborY="23287"/>
      <dgm:spPr>
        <a:blipFill rotWithShape="0">
          <a:blip xmlns:r="http://schemas.openxmlformats.org/officeDocument/2006/relationships" r:embed="rId1"/>
          <a:stretch>
            <a:fillRect/>
          </a:stretch>
        </a:blipFill>
      </dgm:spPr>
      <dgm:t>
        <a:bodyPr/>
        <a:lstStyle/>
        <a:p>
          <a:endParaRPr lang="en-GB"/>
        </a:p>
      </dgm:t>
    </dgm:pt>
    <dgm:pt modelId="{3EE315A3-7E07-4AD7-8053-232A31D6EEFB}" type="pres">
      <dgm:prSet presAssocID="{109BA3F7-DCB0-4FDD-9DB7-1E9965F4DC6F}" presName="Child2" presStyleLbl="node1" presStyleIdx="1" presStyleCnt="6">
        <dgm:presLayoutVars>
          <dgm:chMax val="0"/>
          <dgm:chPref val="0"/>
          <dgm:bulletEnabled val="1"/>
        </dgm:presLayoutVars>
      </dgm:prSet>
      <dgm:spPr/>
      <dgm:t>
        <a:bodyPr/>
        <a:lstStyle/>
        <a:p>
          <a:endParaRPr lang="en-GB"/>
        </a:p>
      </dgm:t>
    </dgm:pt>
    <dgm:pt modelId="{39BAFEE9-E90A-4110-9141-6F7A9179513E}" type="pres">
      <dgm:prSet presAssocID="{C059E465-65D7-41DC-8230-EFC29E248B08}" presName="Accent3" presStyleCnt="0"/>
      <dgm:spPr/>
    </dgm:pt>
    <dgm:pt modelId="{99B45965-D08F-4FE1-9B0D-2AAB0C33F01D}" type="pres">
      <dgm:prSet presAssocID="{C059E465-65D7-41DC-8230-EFC29E248B08}" presName="Accent" presStyleLbl="bgShp" presStyleIdx="2" presStyleCnt="6" custLinFactNeighborX="-60910" custLinFactNeighborY="-76541"/>
      <dgm:spPr/>
    </dgm:pt>
    <dgm:pt modelId="{7D1AA8C3-9D09-47B5-9BF6-2C134F2BB88E}" type="pres">
      <dgm:prSet presAssocID="{C059E465-65D7-41DC-8230-EFC29E248B08}" presName="Child3" presStyleLbl="node1" presStyleIdx="2" presStyleCnt="6">
        <dgm:presLayoutVars>
          <dgm:chMax val="0"/>
          <dgm:chPref val="0"/>
          <dgm:bulletEnabled val="1"/>
        </dgm:presLayoutVars>
      </dgm:prSet>
      <dgm:spPr/>
      <dgm:t>
        <a:bodyPr/>
        <a:lstStyle/>
        <a:p>
          <a:endParaRPr lang="en-GB"/>
        </a:p>
      </dgm:t>
    </dgm:pt>
    <dgm:pt modelId="{D9A3F975-EFEF-4573-BD8E-CC3A4F39799A}" type="pres">
      <dgm:prSet presAssocID="{0E8757C6-AD1A-41DC-8361-EFF0513EB25A}" presName="Accent4" presStyleCnt="0"/>
      <dgm:spPr/>
    </dgm:pt>
    <dgm:pt modelId="{584EC871-AB8A-4D20-BCAE-2C3CBC1BD04D}" type="pres">
      <dgm:prSet presAssocID="{0E8757C6-AD1A-41DC-8361-EFF0513EB25A}" presName="Accent" presStyleLbl="bgShp" presStyleIdx="3" presStyleCnt="6" custLinFactNeighborX="23945" custLinFactNeighborY="-96116"/>
      <dgm:spPr/>
    </dgm:pt>
    <dgm:pt modelId="{9140E0AF-E190-4C8E-95F2-A96B097D3A2C}" type="pres">
      <dgm:prSet presAssocID="{0E8757C6-AD1A-41DC-8361-EFF0513EB25A}" presName="Child4" presStyleLbl="node1" presStyleIdx="3" presStyleCnt="6">
        <dgm:presLayoutVars>
          <dgm:chMax val="0"/>
          <dgm:chPref val="0"/>
          <dgm:bulletEnabled val="1"/>
        </dgm:presLayoutVars>
      </dgm:prSet>
      <dgm:spPr/>
      <dgm:t>
        <a:bodyPr/>
        <a:lstStyle/>
        <a:p>
          <a:endParaRPr lang="en-GB"/>
        </a:p>
      </dgm:t>
    </dgm:pt>
    <dgm:pt modelId="{FE8AF360-3753-4EDC-8EE9-333CB6AA80BD}" type="pres">
      <dgm:prSet presAssocID="{6728D29D-E773-4A32-90F1-8FCFC67F5F11}" presName="Accent5" presStyleCnt="0"/>
      <dgm:spPr/>
    </dgm:pt>
    <dgm:pt modelId="{8F2D3FE6-5EB5-4F80-9832-0758BCEF530A}" type="pres">
      <dgm:prSet presAssocID="{6728D29D-E773-4A32-90F1-8FCFC67F5F11}" presName="Accent" presStyleLbl="bgShp" presStyleIdx="4" presStyleCnt="6" custLinFactNeighborX="85208" custLinFactNeighborY="-20200"/>
      <dgm:spPr/>
    </dgm:pt>
    <dgm:pt modelId="{08869E02-2095-4306-B949-E91001E300F1}" type="pres">
      <dgm:prSet presAssocID="{6728D29D-E773-4A32-90F1-8FCFC67F5F11}" presName="Child5" presStyleLbl="node1" presStyleIdx="4" presStyleCnt="6">
        <dgm:presLayoutVars>
          <dgm:chMax val="0"/>
          <dgm:chPref val="0"/>
          <dgm:bulletEnabled val="1"/>
        </dgm:presLayoutVars>
      </dgm:prSet>
      <dgm:spPr/>
      <dgm:t>
        <a:bodyPr/>
        <a:lstStyle/>
        <a:p>
          <a:endParaRPr lang="en-GB"/>
        </a:p>
      </dgm:t>
    </dgm:pt>
    <dgm:pt modelId="{DAF1D55F-C4E2-46D6-AD89-DEBAFC4C2A47}" type="pres">
      <dgm:prSet presAssocID="{22566377-13D4-48CB-8D7B-CEA2D2C72E2A}" presName="Accent6" presStyleCnt="0"/>
      <dgm:spPr/>
    </dgm:pt>
    <dgm:pt modelId="{31B31F10-59A8-4B33-B981-BABDF3188123}" type="pres">
      <dgm:prSet presAssocID="{22566377-13D4-48CB-8D7B-CEA2D2C72E2A}" presName="Accent" presStyleLbl="bgShp" presStyleIdx="5" presStyleCnt="6" custLinFactNeighborX="59054" custLinFactNeighborY="67259"/>
      <dgm:spPr/>
    </dgm:pt>
    <dgm:pt modelId="{260CB85F-F791-4557-A9AA-265526D6A5D5}" type="pres">
      <dgm:prSet presAssocID="{22566377-13D4-48CB-8D7B-CEA2D2C72E2A}" presName="Child6" presStyleLbl="node1" presStyleIdx="5" presStyleCnt="6">
        <dgm:presLayoutVars>
          <dgm:chMax val="0"/>
          <dgm:chPref val="0"/>
          <dgm:bulletEnabled val="1"/>
        </dgm:presLayoutVars>
      </dgm:prSet>
      <dgm:spPr/>
      <dgm:t>
        <a:bodyPr/>
        <a:lstStyle/>
        <a:p>
          <a:endParaRPr lang="en-GB"/>
        </a:p>
      </dgm:t>
    </dgm:pt>
  </dgm:ptLst>
  <dgm:cxnLst>
    <dgm:cxn modelId="{1F57A565-7984-4FEF-90D5-A5CC23E636E7}" type="presOf" srcId="{C059E465-65D7-41DC-8230-EFC29E248B08}" destId="{7D1AA8C3-9D09-47B5-9BF6-2C134F2BB88E}" srcOrd="0" destOrd="0" presId="urn:microsoft.com/office/officeart/2011/layout/HexagonRadial"/>
    <dgm:cxn modelId="{99E93511-0969-4EDA-86E1-4E200A74F45B}" type="presOf" srcId="{6728D29D-E773-4A32-90F1-8FCFC67F5F11}" destId="{08869E02-2095-4306-B949-E91001E300F1}" srcOrd="0" destOrd="0" presId="urn:microsoft.com/office/officeart/2011/layout/HexagonRadial"/>
    <dgm:cxn modelId="{6007A93A-388A-47A9-A8C5-0F963B901114}" srcId="{8EDB6E5C-99DC-4B8B-BBC0-F104712A33E1}" destId="{05135FA0-EFFA-4AA5-AB3D-04432B47DA98}" srcOrd="0" destOrd="0" parTransId="{85B566E5-48F4-4D86-BFF4-083322440F58}" sibTransId="{93E3E9AD-5D4D-480D-B74D-FC5DDB61D3AD}"/>
    <dgm:cxn modelId="{8ADA82A2-BCFD-4A39-B6AF-5B4543DB3916}" srcId="{8EDB6E5C-99DC-4B8B-BBC0-F104712A33E1}" destId="{C059E465-65D7-41DC-8230-EFC29E248B08}" srcOrd="2" destOrd="0" parTransId="{1394E6DB-8532-4F5F-B9B2-C7C944B6E3E8}" sibTransId="{D59796D4-DFC1-47C1-9759-B698EA9C4FBD}"/>
    <dgm:cxn modelId="{67DEC683-9234-485D-BD26-0B9F6B1C0AA0}" srcId="{8EDB6E5C-99DC-4B8B-BBC0-F104712A33E1}" destId="{109BA3F7-DCB0-4FDD-9DB7-1E9965F4DC6F}" srcOrd="1" destOrd="0" parTransId="{B8CAEB20-57B3-4367-8873-94AFEB5F3994}" sibTransId="{E3D1D12E-1540-4D41-896F-5BF71A191B08}"/>
    <dgm:cxn modelId="{F003E189-4173-48BF-B94E-E120E3D87B15}" srcId="{28CCFB5B-58EC-4BC4-BCA0-9FBA92FCCC13}" destId="{8EDB6E5C-99DC-4B8B-BBC0-F104712A33E1}" srcOrd="0" destOrd="0" parTransId="{7ED5A1B5-18F1-4B1B-8E58-8E555BFB5C77}" sibTransId="{E733FF40-329F-45D4-9C23-5ACFAEE9B2D7}"/>
    <dgm:cxn modelId="{7F452CC7-5765-4A0C-ADDE-3DC0F6F01A9E}" type="presOf" srcId="{22566377-13D4-48CB-8D7B-CEA2D2C72E2A}" destId="{260CB85F-F791-4557-A9AA-265526D6A5D5}" srcOrd="0" destOrd="0" presId="urn:microsoft.com/office/officeart/2011/layout/HexagonRadial"/>
    <dgm:cxn modelId="{E1862340-3D40-469D-ACBC-ED85A15A6313}" srcId="{8EDB6E5C-99DC-4B8B-BBC0-F104712A33E1}" destId="{22566377-13D4-48CB-8D7B-CEA2D2C72E2A}" srcOrd="5" destOrd="0" parTransId="{33AEAC8D-D880-452C-8C23-29725EEB5F0D}" sibTransId="{C1986652-7B32-49AF-90EB-54D071A98128}"/>
    <dgm:cxn modelId="{DB4E1702-9017-4A55-9C80-3ACF6092A191}" srcId="{8EDB6E5C-99DC-4B8B-BBC0-F104712A33E1}" destId="{6728D29D-E773-4A32-90F1-8FCFC67F5F11}" srcOrd="4" destOrd="0" parTransId="{1CB6605B-CEDE-4D47-B4A6-F325859FAB68}" sibTransId="{5C7FEEB2-271B-4771-8908-B831D14254C7}"/>
    <dgm:cxn modelId="{9EEBB469-1658-4B37-B077-23D505033791}" type="presOf" srcId="{8EDB6E5C-99DC-4B8B-BBC0-F104712A33E1}" destId="{0F48A1D5-47CC-499F-8E20-D35541CFDD8A}" srcOrd="0" destOrd="0" presId="urn:microsoft.com/office/officeart/2011/layout/HexagonRadial"/>
    <dgm:cxn modelId="{80F3F55D-0E64-47AB-B88B-C3A0B93DF2E8}" type="presOf" srcId="{05135FA0-EFFA-4AA5-AB3D-04432B47DA98}" destId="{9A0B4CB4-F230-4F16-B554-C0D5FADE07A1}" srcOrd="0" destOrd="0" presId="urn:microsoft.com/office/officeart/2011/layout/HexagonRadial"/>
    <dgm:cxn modelId="{5EC55576-54AF-46A8-BDF0-CD313FE6BCB1}" srcId="{8EDB6E5C-99DC-4B8B-BBC0-F104712A33E1}" destId="{0E8757C6-AD1A-41DC-8361-EFF0513EB25A}" srcOrd="3" destOrd="0" parTransId="{6D576288-004D-4AEE-9FE2-66D3808EBACE}" sibTransId="{6DF60F53-4A15-4842-BE0C-544F757B35B1}"/>
    <dgm:cxn modelId="{6069C253-4B3E-4029-96EC-CAA39EB9D3D6}" type="presOf" srcId="{0E8757C6-AD1A-41DC-8361-EFF0513EB25A}" destId="{9140E0AF-E190-4C8E-95F2-A96B097D3A2C}" srcOrd="0" destOrd="0" presId="urn:microsoft.com/office/officeart/2011/layout/HexagonRadial"/>
    <dgm:cxn modelId="{D1D58051-3A4B-4628-8F6D-7BD6CBCDB1D2}" type="presOf" srcId="{109BA3F7-DCB0-4FDD-9DB7-1E9965F4DC6F}" destId="{3EE315A3-7E07-4AD7-8053-232A31D6EEFB}" srcOrd="0" destOrd="0" presId="urn:microsoft.com/office/officeart/2011/layout/HexagonRadial"/>
    <dgm:cxn modelId="{408BD449-1FE3-41AE-A67C-1AA164314731}" type="presOf" srcId="{28CCFB5B-58EC-4BC4-BCA0-9FBA92FCCC13}" destId="{CC4B639A-F1BD-480C-82C9-00BFAB07EE8B}" srcOrd="0" destOrd="0" presId="urn:microsoft.com/office/officeart/2011/layout/HexagonRadial"/>
    <dgm:cxn modelId="{5536DA90-8EE7-456D-A364-77BC0AE9CDE6}" type="presParOf" srcId="{CC4B639A-F1BD-480C-82C9-00BFAB07EE8B}" destId="{0F48A1D5-47CC-499F-8E20-D35541CFDD8A}" srcOrd="0" destOrd="0" presId="urn:microsoft.com/office/officeart/2011/layout/HexagonRadial"/>
    <dgm:cxn modelId="{CC4FDBEA-ECD1-4ECD-9727-365FC8EADE1F}" type="presParOf" srcId="{CC4B639A-F1BD-480C-82C9-00BFAB07EE8B}" destId="{2B20D0A1-C80A-49D9-A35D-DCC68C77438D}" srcOrd="1" destOrd="0" presId="urn:microsoft.com/office/officeart/2011/layout/HexagonRadial"/>
    <dgm:cxn modelId="{12DF7760-95AD-4DA6-AB52-90F436EC439C}" type="presParOf" srcId="{2B20D0A1-C80A-49D9-A35D-DCC68C77438D}" destId="{3DBD291C-DD2D-4452-9578-FC8E3AA93B51}" srcOrd="0" destOrd="0" presId="urn:microsoft.com/office/officeart/2011/layout/HexagonRadial"/>
    <dgm:cxn modelId="{BD485AC4-673F-4C21-911D-1AC5867775E2}" type="presParOf" srcId="{CC4B639A-F1BD-480C-82C9-00BFAB07EE8B}" destId="{9A0B4CB4-F230-4F16-B554-C0D5FADE07A1}" srcOrd="2" destOrd="0" presId="urn:microsoft.com/office/officeart/2011/layout/HexagonRadial"/>
    <dgm:cxn modelId="{8EC32328-4370-470B-A03F-7927AADB1F76}" type="presParOf" srcId="{CC4B639A-F1BD-480C-82C9-00BFAB07EE8B}" destId="{296C7607-3D8D-4D0F-91BE-9F12987F2D0C}" srcOrd="3" destOrd="0" presId="urn:microsoft.com/office/officeart/2011/layout/HexagonRadial"/>
    <dgm:cxn modelId="{1C1568C3-E91F-47A5-8AA4-C75E17C16996}" type="presParOf" srcId="{296C7607-3D8D-4D0F-91BE-9F12987F2D0C}" destId="{63381FA2-91F1-4E80-9CA3-FDBD621E9D53}" srcOrd="0" destOrd="0" presId="urn:microsoft.com/office/officeart/2011/layout/HexagonRadial"/>
    <dgm:cxn modelId="{CBBCD338-3E54-49D0-A29C-A05F5E7B8203}" type="presParOf" srcId="{CC4B639A-F1BD-480C-82C9-00BFAB07EE8B}" destId="{3EE315A3-7E07-4AD7-8053-232A31D6EEFB}" srcOrd="4" destOrd="0" presId="urn:microsoft.com/office/officeart/2011/layout/HexagonRadial"/>
    <dgm:cxn modelId="{D7E067C2-0359-472F-9216-F7BDBC4E92E6}" type="presParOf" srcId="{CC4B639A-F1BD-480C-82C9-00BFAB07EE8B}" destId="{39BAFEE9-E90A-4110-9141-6F7A9179513E}" srcOrd="5" destOrd="0" presId="urn:microsoft.com/office/officeart/2011/layout/HexagonRadial"/>
    <dgm:cxn modelId="{FD498314-D56F-471F-B89D-D62567CD2E91}" type="presParOf" srcId="{39BAFEE9-E90A-4110-9141-6F7A9179513E}" destId="{99B45965-D08F-4FE1-9B0D-2AAB0C33F01D}" srcOrd="0" destOrd="0" presId="urn:microsoft.com/office/officeart/2011/layout/HexagonRadial"/>
    <dgm:cxn modelId="{A848C288-EE56-480D-A860-E4996BF322AD}" type="presParOf" srcId="{CC4B639A-F1BD-480C-82C9-00BFAB07EE8B}" destId="{7D1AA8C3-9D09-47B5-9BF6-2C134F2BB88E}" srcOrd="6" destOrd="0" presId="urn:microsoft.com/office/officeart/2011/layout/HexagonRadial"/>
    <dgm:cxn modelId="{2E6A2B44-1ECA-432B-AE9E-1ED69ED95599}" type="presParOf" srcId="{CC4B639A-F1BD-480C-82C9-00BFAB07EE8B}" destId="{D9A3F975-EFEF-4573-BD8E-CC3A4F39799A}" srcOrd="7" destOrd="0" presId="urn:microsoft.com/office/officeart/2011/layout/HexagonRadial"/>
    <dgm:cxn modelId="{C4AF3241-7C06-49FF-9F03-AEF3379F15A6}" type="presParOf" srcId="{D9A3F975-EFEF-4573-BD8E-CC3A4F39799A}" destId="{584EC871-AB8A-4D20-BCAE-2C3CBC1BD04D}" srcOrd="0" destOrd="0" presId="urn:microsoft.com/office/officeart/2011/layout/HexagonRadial"/>
    <dgm:cxn modelId="{E0DC8FEE-6005-4451-A54D-EE2A5996799D}" type="presParOf" srcId="{CC4B639A-F1BD-480C-82C9-00BFAB07EE8B}" destId="{9140E0AF-E190-4C8E-95F2-A96B097D3A2C}" srcOrd="8" destOrd="0" presId="urn:microsoft.com/office/officeart/2011/layout/HexagonRadial"/>
    <dgm:cxn modelId="{11D40436-D3A4-45A4-B65C-56015E888450}" type="presParOf" srcId="{CC4B639A-F1BD-480C-82C9-00BFAB07EE8B}" destId="{FE8AF360-3753-4EDC-8EE9-333CB6AA80BD}" srcOrd="9" destOrd="0" presId="urn:microsoft.com/office/officeart/2011/layout/HexagonRadial"/>
    <dgm:cxn modelId="{5A094DA4-2C59-494C-8A4E-89D6E50FED0E}" type="presParOf" srcId="{FE8AF360-3753-4EDC-8EE9-333CB6AA80BD}" destId="{8F2D3FE6-5EB5-4F80-9832-0758BCEF530A}" srcOrd="0" destOrd="0" presId="urn:microsoft.com/office/officeart/2011/layout/HexagonRadial"/>
    <dgm:cxn modelId="{C7F9411D-8AEC-4E5C-BE4C-1F87E6258FC1}" type="presParOf" srcId="{CC4B639A-F1BD-480C-82C9-00BFAB07EE8B}" destId="{08869E02-2095-4306-B949-E91001E300F1}" srcOrd="10" destOrd="0" presId="urn:microsoft.com/office/officeart/2011/layout/HexagonRadial"/>
    <dgm:cxn modelId="{F21EBFD4-08E6-4534-B28A-E0A3F1AF4A2A}" type="presParOf" srcId="{CC4B639A-F1BD-480C-82C9-00BFAB07EE8B}" destId="{DAF1D55F-C4E2-46D6-AD89-DEBAFC4C2A47}" srcOrd="11" destOrd="0" presId="urn:microsoft.com/office/officeart/2011/layout/HexagonRadial"/>
    <dgm:cxn modelId="{855E343B-3313-486E-906A-5928721E5EA8}" type="presParOf" srcId="{DAF1D55F-C4E2-46D6-AD89-DEBAFC4C2A47}" destId="{31B31F10-59A8-4B33-B981-BABDF3188123}" srcOrd="0" destOrd="0" presId="urn:microsoft.com/office/officeart/2011/layout/HexagonRadial"/>
    <dgm:cxn modelId="{1C84DA4B-CA91-4824-B01F-D09FAE388895}" type="presParOf" srcId="{CC4B639A-F1BD-480C-82C9-00BFAB07EE8B}" destId="{260CB85F-F791-4557-A9AA-265526D6A5D5}"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00F23-3896-4F68-9497-21D52584A05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F0791662-931F-421B-A47B-FB28A9A96AA2}">
      <dgm:prSet phldrT="[Text]"/>
      <dgm:spPr/>
      <dgm:t>
        <a:bodyPr/>
        <a:lstStyle/>
        <a:p>
          <a:r>
            <a:rPr lang="en-GB" dirty="0" smtClean="0"/>
            <a:t>Global</a:t>
          </a:r>
          <a:endParaRPr lang="en-GB" dirty="0"/>
        </a:p>
      </dgm:t>
    </dgm:pt>
    <dgm:pt modelId="{E78CD34E-47FE-41F0-9176-E0746209CCC3}" type="parTrans" cxnId="{548F2367-7476-4602-B527-F8E7A5BFCE8E}">
      <dgm:prSet/>
      <dgm:spPr/>
      <dgm:t>
        <a:bodyPr/>
        <a:lstStyle/>
        <a:p>
          <a:endParaRPr lang="en-GB"/>
        </a:p>
      </dgm:t>
    </dgm:pt>
    <dgm:pt modelId="{76C888F7-5975-4383-8BFA-23DBCDD0DF88}" type="sibTrans" cxnId="{548F2367-7476-4602-B527-F8E7A5BFCE8E}">
      <dgm:prSet/>
      <dgm:spPr/>
      <dgm:t>
        <a:bodyPr/>
        <a:lstStyle/>
        <a:p>
          <a:endParaRPr lang="en-GB"/>
        </a:p>
      </dgm:t>
    </dgm:pt>
    <dgm:pt modelId="{BBD9F9DB-1AF8-480A-AC64-D068ED01C146}">
      <dgm:prSet phldrT="[Text]"/>
      <dgm:spPr/>
      <dgm:t>
        <a:bodyPr/>
        <a:lstStyle/>
        <a:p>
          <a:r>
            <a:rPr lang="en-GB" dirty="0" smtClean="0"/>
            <a:t>Region</a:t>
          </a:r>
          <a:endParaRPr lang="en-GB" dirty="0"/>
        </a:p>
      </dgm:t>
    </dgm:pt>
    <dgm:pt modelId="{504BEEB7-DB04-460B-9EE8-88C03E4AFF51}" type="parTrans" cxnId="{261494AD-C95A-4B09-82B7-D73E2421C660}">
      <dgm:prSet/>
      <dgm:spPr/>
      <dgm:t>
        <a:bodyPr/>
        <a:lstStyle/>
        <a:p>
          <a:endParaRPr lang="en-GB"/>
        </a:p>
      </dgm:t>
    </dgm:pt>
    <dgm:pt modelId="{AD785BDA-1ABD-4EF8-8D86-F74CAF0EC3D1}" type="sibTrans" cxnId="{261494AD-C95A-4B09-82B7-D73E2421C660}">
      <dgm:prSet/>
      <dgm:spPr/>
      <dgm:t>
        <a:bodyPr/>
        <a:lstStyle/>
        <a:p>
          <a:endParaRPr lang="en-GB"/>
        </a:p>
      </dgm:t>
    </dgm:pt>
    <dgm:pt modelId="{65E89651-0382-4DC4-96E4-CA1B60AF3154}">
      <dgm:prSet phldrT="[Text]"/>
      <dgm:spPr/>
      <dgm:t>
        <a:bodyPr/>
        <a:lstStyle/>
        <a:p>
          <a:r>
            <a:rPr lang="en-GB" dirty="0" smtClean="0"/>
            <a:t>Multi-Market</a:t>
          </a:r>
          <a:endParaRPr lang="en-GB" dirty="0"/>
        </a:p>
      </dgm:t>
    </dgm:pt>
    <dgm:pt modelId="{51A67FE8-720E-4609-AB19-A1DF5ADBB97A}" type="parTrans" cxnId="{00A687CE-F6FA-47C5-A6C8-04DDDC36B04A}">
      <dgm:prSet/>
      <dgm:spPr/>
      <dgm:t>
        <a:bodyPr/>
        <a:lstStyle/>
        <a:p>
          <a:endParaRPr lang="en-GB"/>
        </a:p>
      </dgm:t>
    </dgm:pt>
    <dgm:pt modelId="{97A2A805-D375-4E73-A1F8-A31B5953A2E6}" type="sibTrans" cxnId="{00A687CE-F6FA-47C5-A6C8-04DDDC36B04A}">
      <dgm:prSet/>
      <dgm:spPr/>
      <dgm:t>
        <a:bodyPr/>
        <a:lstStyle/>
        <a:p>
          <a:endParaRPr lang="en-GB"/>
        </a:p>
      </dgm:t>
    </dgm:pt>
    <dgm:pt modelId="{85FC0033-C84C-45B5-98DA-98A247FE2D70}">
      <dgm:prSet phldrT="[Text]"/>
      <dgm:spPr/>
      <dgm:t>
        <a:bodyPr/>
        <a:lstStyle/>
        <a:p>
          <a:r>
            <a:rPr lang="en-GB" dirty="0" smtClean="0"/>
            <a:t>Multi-Market</a:t>
          </a:r>
          <a:endParaRPr lang="en-GB" dirty="0"/>
        </a:p>
      </dgm:t>
    </dgm:pt>
    <dgm:pt modelId="{F0868DD6-C532-497B-9824-9069FE8D5826}" type="parTrans" cxnId="{C6E91043-79B5-4077-98DF-3562B7F19AF4}">
      <dgm:prSet/>
      <dgm:spPr/>
      <dgm:t>
        <a:bodyPr/>
        <a:lstStyle/>
        <a:p>
          <a:endParaRPr lang="en-GB"/>
        </a:p>
      </dgm:t>
    </dgm:pt>
    <dgm:pt modelId="{9C82C312-C798-4618-8715-D9CB4BE6C7BD}" type="sibTrans" cxnId="{C6E91043-79B5-4077-98DF-3562B7F19AF4}">
      <dgm:prSet/>
      <dgm:spPr/>
      <dgm:t>
        <a:bodyPr/>
        <a:lstStyle/>
        <a:p>
          <a:endParaRPr lang="en-GB"/>
        </a:p>
      </dgm:t>
    </dgm:pt>
    <dgm:pt modelId="{27120DB1-71C3-4C13-8496-0EFFCD78920C}">
      <dgm:prSet phldrT="[Text]"/>
      <dgm:spPr/>
      <dgm:t>
        <a:bodyPr/>
        <a:lstStyle/>
        <a:p>
          <a:r>
            <a:rPr lang="en-GB" dirty="0" smtClean="0"/>
            <a:t>Multi-Market</a:t>
          </a:r>
          <a:endParaRPr lang="en-GB" dirty="0"/>
        </a:p>
      </dgm:t>
    </dgm:pt>
    <dgm:pt modelId="{40C6ECD4-D42C-4D7D-9FD9-D0B6C0114204}" type="parTrans" cxnId="{6D6EC807-D2B6-4F42-B730-2B8444214729}">
      <dgm:prSet/>
      <dgm:spPr/>
      <dgm:t>
        <a:bodyPr/>
        <a:lstStyle/>
        <a:p>
          <a:endParaRPr lang="en-GB"/>
        </a:p>
      </dgm:t>
    </dgm:pt>
    <dgm:pt modelId="{626743E3-3A05-4C07-8485-384CCA38EBA3}" type="sibTrans" cxnId="{6D6EC807-D2B6-4F42-B730-2B8444214729}">
      <dgm:prSet/>
      <dgm:spPr/>
      <dgm:t>
        <a:bodyPr/>
        <a:lstStyle/>
        <a:p>
          <a:endParaRPr lang="en-GB"/>
        </a:p>
      </dgm:t>
    </dgm:pt>
    <dgm:pt modelId="{20FA6584-409F-4443-B53D-A598A952DFCC}">
      <dgm:prSet phldrT="[Text]"/>
      <dgm:spPr/>
      <dgm:t>
        <a:bodyPr/>
        <a:lstStyle/>
        <a:p>
          <a:r>
            <a:rPr lang="en-GB" dirty="0" smtClean="0"/>
            <a:t>End-Market</a:t>
          </a:r>
          <a:endParaRPr lang="en-GB" dirty="0"/>
        </a:p>
      </dgm:t>
    </dgm:pt>
    <dgm:pt modelId="{93442E6C-4835-4C5F-889E-13D0BC36E12E}" type="parTrans" cxnId="{5A92BF1A-0F26-4EAC-9090-B62AD098F744}">
      <dgm:prSet/>
      <dgm:spPr/>
      <dgm:t>
        <a:bodyPr/>
        <a:lstStyle/>
        <a:p>
          <a:endParaRPr lang="en-GB"/>
        </a:p>
      </dgm:t>
    </dgm:pt>
    <dgm:pt modelId="{32D04D58-7737-4F47-86D3-2881BA686AC0}" type="sibTrans" cxnId="{5A92BF1A-0F26-4EAC-9090-B62AD098F744}">
      <dgm:prSet/>
      <dgm:spPr/>
      <dgm:t>
        <a:bodyPr/>
        <a:lstStyle/>
        <a:p>
          <a:endParaRPr lang="en-GB"/>
        </a:p>
      </dgm:t>
    </dgm:pt>
    <dgm:pt modelId="{D452CF43-56E3-4E1D-A2FA-6D9376497F40}">
      <dgm:prSet phldrT="[Text]"/>
      <dgm:spPr/>
      <dgm:t>
        <a:bodyPr/>
        <a:lstStyle/>
        <a:p>
          <a:r>
            <a:rPr lang="en-GB" dirty="0" smtClean="0"/>
            <a:t>End-Market</a:t>
          </a:r>
          <a:endParaRPr lang="en-GB" dirty="0"/>
        </a:p>
      </dgm:t>
    </dgm:pt>
    <dgm:pt modelId="{1592C141-F5F4-41E7-BAB4-2E5403B59A94}" type="parTrans" cxnId="{BC119F09-997A-4ABF-BC18-ED1F2B5D6C5F}">
      <dgm:prSet/>
      <dgm:spPr/>
      <dgm:t>
        <a:bodyPr/>
        <a:lstStyle/>
        <a:p>
          <a:endParaRPr lang="en-GB"/>
        </a:p>
      </dgm:t>
    </dgm:pt>
    <dgm:pt modelId="{04D2D225-75D9-4EEE-A40B-EF56D1D6B54C}" type="sibTrans" cxnId="{BC119F09-997A-4ABF-BC18-ED1F2B5D6C5F}">
      <dgm:prSet/>
      <dgm:spPr/>
      <dgm:t>
        <a:bodyPr/>
        <a:lstStyle/>
        <a:p>
          <a:endParaRPr lang="en-GB"/>
        </a:p>
      </dgm:t>
    </dgm:pt>
    <dgm:pt modelId="{7A1A6F1F-3BCC-4F9E-8752-8A69E1DF7F23}">
      <dgm:prSet phldrT="[Text]"/>
      <dgm:spPr/>
      <dgm:t>
        <a:bodyPr/>
        <a:lstStyle/>
        <a:p>
          <a:r>
            <a:rPr lang="en-GB" dirty="0" smtClean="0"/>
            <a:t>End-Market</a:t>
          </a:r>
          <a:endParaRPr lang="en-GB" dirty="0"/>
        </a:p>
      </dgm:t>
    </dgm:pt>
    <dgm:pt modelId="{E471BC4B-9BD4-4D22-B87B-78DDEEFB96E6}" type="parTrans" cxnId="{6B0FFE05-5B62-4A2D-9CEA-1549DA1A0940}">
      <dgm:prSet/>
      <dgm:spPr/>
      <dgm:t>
        <a:bodyPr/>
        <a:lstStyle/>
        <a:p>
          <a:endParaRPr lang="en-GB"/>
        </a:p>
      </dgm:t>
    </dgm:pt>
    <dgm:pt modelId="{88996EB6-2439-4C9F-A781-2CD02C043698}" type="sibTrans" cxnId="{6B0FFE05-5B62-4A2D-9CEA-1549DA1A0940}">
      <dgm:prSet/>
      <dgm:spPr/>
      <dgm:t>
        <a:bodyPr/>
        <a:lstStyle/>
        <a:p>
          <a:endParaRPr lang="en-GB"/>
        </a:p>
      </dgm:t>
    </dgm:pt>
    <dgm:pt modelId="{AFBB40E3-B420-4600-883A-A2389F569D1C}">
      <dgm:prSet phldrT="[Text]"/>
      <dgm:spPr/>
      <dgm:t>
        <a:bodyPr/>
        <a:lstStyle/>
        <a:p>
          <a:r>
            <a:rPr lang="en-GB" dirty="0" smtClean="0"/>
            <a:t>Multi-Market</a:t>
          </a:r>
          <a:endParaRPr lang="en-GB" dirty="0"/>
        </a:p>
      </dgm:t>
    </dgm:pt>
    <dgm:pt modelId="{28803987-3D26-448D-AA65-19DAA5CD581F}" type="parTrans" cxnId="{4559AE89-D955-47C3-B987-DFAE390799DD}">
      <dgm:prSet/>
      <dgm:spPr/>
      <dgm:t>
        <a:bodyPr/>
        <a:lstStyle/>
        <a:p>
          <a:endParaRPr lang="en-GB"/>
        </a:p>
      </dgm:t>
    </dgm:pt>
    <dgm:pt modelId="{30F51F7F-A0FF-4D3D-9825-AB6AD1A59BB1}" type="sibTrans" cxnId="{4559AE89-D955-47C3-B987-DFAE390799DD}">
      <dgm:prSet/>
      <dgm:spPr/>
      <dgm:t>
        <a:bodyPr/>
        <a:lstStyle/>
        <a:p>
          <a:endParaRPr lang="en-GB"/>
        </a:p>
      </dgm:t>
    </dgm:pt>
    <dgm:pt modelId="{5DAC36D4-5AC6-4EC7-99E7-6A351619F10E}">
      <dgm:prSet phldrT="[Text]"/>
      <dgm:spPr/>
      <dgm:t>
        <a:bodyPr/>
        <a:lstStyle/>
        <a:p>
          <a:r>
            <a:rPr lang="en-GB" dirty="0" smtClean="0"/>
            <a:t>Region</a:t>
          </a:r>
          <a:endParaRPr lang="en-GB" dirty="0"/>
        </a:p>
      </dgm:t>
    </dgm:pt>
    <dgm:pt modelId="{D93E27D2-F548-4253-9938-F032521FB48D}" type="parTrans" cxnId="{B5A3D22E-2680-4A42-AB06-B75075307B1D}">
      <dgm:prSet/>
      <dgm:spPr/>
      <dgm:t>
        <a:bodyPr/>
        <a:lstStyle/>
        <a:p>
          <a:endParaRPr lang="en-GB"/>
        </a:p>
      </dgm:t>
    </dgm:pt>
    <dgm:pt modelId="{D0C2BB6C-6770-483F-87C7-618A6206117C}" type="sibTrans" cxnId="{B5A3D22E-2680-4A42-AB06-B75075307B1D}">
      <dgm:prSet/>
      <dgm:spPr/>
      <dgm:t>
        <a:bodyPr/>
        <a:lstStyle/>
        <a:p>
          <a:endParaRPr lang="en-GB"/>
        </a:p>
      </dgm:t>
    </dgm:pt>
    <dgm:pt modelId="{94EA87A8-73D9-499E-9A2C-6357630350BE}">
      <dgm:prSet phldrT="[Text]"/>
      <dgm:spPr/>
      <dgm:t>
        <a:bodyPr/>
        <a:lstStyle/>
        <a:p>
          <a:r>
            <a:rPr lang="en-GB" smtClean="0"/>
            <a:t>End-Market</a:t>
          </a:r>
          <a:endParaRPr lang="en-GB" dirty="0"/>
        </a:p>
      </dgm:t>
    </dgm:pt>
    <dgm:pt modelId="{7C4927D2-2589-49C5-B71F-D43C194486DB}" type="parTrans" cxnId="{E53D0E47-AD15-4F4D-A230-047FFED57116}">
      <dgm:prSet/>
      <dgm:spPr/>
      <dgm:t>
        <a:bodyPr/>
        <a:lstStyle/>
        <a:p>
          <a:endParaRPr lang="en-GB"/>
        </a:p>
      </dgm:t>
    </dgm:pt>
    <dgm:pt modelId="{E7AD3193-9BF8-444F-86FF-E7CFC4A28ABC}" type="sibTrans" cxnId="{E53D0E47-AD15-4F4D-A230-047FFED57116}">
      <dgm:prSet/>
      <dgm:spPr/>
      <dgm:t>
        <a:bodyPr/>
        <a:lstStyle/>
        <a:p>
          <a:endParaRPr lang="en-GB"/>
        </a:p>
      </dgm:t>
    </dgm:pt>
    <dgm:pt modelId="{382E5A7A-7036-426E-9694-8D82A67B73E0}" type="pres">
      <dgm:prSet presAssocID="{29900F23-3896-4F68-9497-21D52584A050}" presName="hierChild1" presStyleCnt="0">
        <dgm:presLayoutVars>
          <dgm:chPref val="1"/>
          <dgm:dir/>
          <dgm:animOne val="branch"/>
          <dgm:animLvl val="lvl"/>
          <dgm:resizeHandles/>
        </dgm:presLayoutVars>
      </dgm:prSet>
      <dgm:spPr/>
    </dgm:pt>
    <dgm:pt modelId="{958CCFAD-6DB5-47D7-9D71-4929399BF4FC}" type="pres">
      <dgm:prSet presAssocID="{F0791662-931F-421B-A47B-FB28A9A96AA2}" presName="hierRoot1" presStyleCnt="0"/>
      <dgm:spPr/>
    </dgm:pt>
    <dgm:pt modelId="{4969272E-09F5-45DA-A838-C7FC65ADFF9C}" type="pres">
      <dgm:prSet presAssocID="{F0791662-931F-421B-A47B-FB28A9A96AA2}" presName="composite" presStyleCnt="0"/>
      <dgm:spPr/>
    </dgm:pt>
    <dgm:pt modelId="{C44BC74C-C48C-447A-A119-6AA1385C9990}" type="pres">
      <dgm:prSet presAssocID="{F0791662-931F-421B-A47B-FB28A9A96AA2}" presName="background" presStyleLbl="node0" presStyleIdx="0" presStyleCnt="1"/>
      <dgm:spPr/>
    </dgm:pt>
    <dgm:pt modelId="{9E850E63-D5FA-4813-B4A0-BA75F0B02BA8}" type="pres">
      <dgm:prSet presAssocID="{F0791662-931F-421B-A47B-FB28A9A96AA2}" presName="text" presStyleLbl="fgAcc0" presStyleIdx="0" presStyleCnt="1">
        <dgm:presLayoutVars>
          <dgm:chPref val="3"/>
        </dgm:presLayoutVars>
      </dgm:prSet>
      <dgm:spPr/>
    </dgm:pt>
    <dgm:pt modelId="{1A66FA44-F2C8-4254-A9D1-E955DDF8590B}" type="pres">
      <dgm:prSet presAssocID="{F0791662-931F-421B-A47B-FB28A9A96AA2}" presName="hierChild2" presStyleCnt="0"/>
      <dgm:spPr/>
    </dgm:pt>
    <dgm:pt modelId="{6B604337-7A90-436F-9230-1986E70E7EF4}" type="pres">
      <dgm:prSet presAssocID="{504BEEB7-DB04-460B-9EE8-88C03E4AFF51}" presName="Name10" presStyleLbl="parChTrans1D2" presStyleIdx="0" presStyleCnt="2"/>
      <dgm:spPr/>
    </dgm:pt>
    <dgm:pt modelId="{5A0A3A81-E95A-45C3-9A17-E7F81E08F0A9}" type="pres">
      <dgm:prSet presAssocID="{BBD9F9DB-1AF8-480A-AC64-D068ED01C146}" presName="hierRoot2" presStyleCnt="0"/>
      <dgm:spPr/>
    </dgm:pt>
    <dgm:pt modelId="{C91D48A0-62F0-46EA-8090-0CE3AFBC531C}" type="pres">
      <dgm:prSet presAssocID="{BBD9F9DB-1AF8-480A-AC64-D068ED01C146}" presName="composite2" presStyleCnt="0"/>
      <dgm:spPr/>
    </dgm:pt>
    <dgm:pt modelId="{457C7CC5-206F-44EC-8483-E48ADEA25C8B}" type="pres">
      <dgm:prSet presAssocID="{BBD9F9DB-1AF8-480A-AC64-D068ED01C146}" presName="background2" presStyleLbl="node2" presStyleIdx="0" presStyleCnt="2"/>
      <dgm:spPr/>
    </dgm:pt>
    <dgm:pt modelId="{1009B2C8-F3C1-49FF-987E-C087D0BB5DB6}" type="pres">
      <dgm:prSet presAssocID="{BBD9F9DB-1AF8-480A-AC64-D068ED01C146}" presName="text2" presStyleLbl="fgAcc2" presStyleIdx="0" presStyleCnt="2">
        <dgm:presLayoutVars>
          <dgm:chPref val="3"/>
        </dgm:presLayoutVars>
      </dgm:prSet>
      <dgm:spPr/>
    </dgm:pt>
    <dgm:pt modelId="{A0DB9903-A157-45A8-A1E8-A8EC1592A750}" type="pres">
      <dgm:prSet presAssocID="{BBD9F9DB-1AF8-480A-AC64-D068ED01C146}" presName="hierChild3" presStyleCnt="0"/>
      <dgm:spPr/>
    </dgm:pt>
    <dgm:pt modelId="{8E8E863C-9B49-4D41-A6B6-CDB9DCD5FE73}" type="pres">
      <dgm:prSet presAssocID="{51A67FE8-720E-4609-AB19-A1DF5ADBB97A}" presName="Name17" presStyleLbl="parChTrans1D3" presStyleIdx="0" presStyleCnt="4"/>
      <dgm:spPr/>
    </dgm:pt>
    <dgm:pt modelId="{951FDC59-8AB7-4B04-B0A2-F92B0E07D560}" type="pres">
      <dgm:prSet presAssocID="{65E89651-0382-4DC4-96E4-CA1B60AF3154}" presName="hierRoot3" presStyleCnt="0"/>
      <dgm:spPr/>
    </dgm:pt>
    <dgm:pt modelId="{7680E3D6-2117-44F6-9182-824A418104CC}" type="pres">
      <dgm:prSet presAssocID="{65E89651-0382-4DC4-96E4-CA1B60AF3154}" presName="composite3" presStyleCnt="0"/>
      <dgm:spPr/>
    </dgm:pt>
    <dgm:pt modelId="{1165B350-C745-456D-AE5A-B8A37E3CBE1E}" type="pres">
      <dgm:prSet presAssocID="{65E89651-0382-4DC4-96E4-CA1B60AF3154}" presName="background3" presStyleLbl="node3" presStyleIdx="0" presStyleCnt="4"/>
      <dgm:spPr/>
    </dgm:pt>
    <dgm:pt modelId="{F820E6B3-283C-455D-8ABA-A378B81E1746}" type="pres">
      <dgm:prSet presAssocID="{65E89651-0382-4DC4-96E4-CA1B60AF3154}" presName="text3" presStyleLbl="fgAcc3" presStyleIdx="0" presStyleCnt="4">
        <dgm:presLayoutVars>
          <dgm:chPref val="3"/>
        </dgm:presLayoutVars>
      </dgm:prSet>
      <dgm:spPr/>
      <dgm:t>
        <a:bodyPr/>
        <a:lstStyle/>
        <a:p>
          <a:endParaRPr lang="en-GB"/>
        </a:p>
      </dgm:t>
    </dgm:pt>
    <dgm:pt modelId="{160B2442-BA9D-4A23-894D-8C2E06056137}" type="pres">
      <dgm:prSet presAssocID="{65E89651-0382-4DC4-96E4-CA1B60AF3154}" presName="hierChild4" presStyleCnt="0"/>
      <dgm:spPr/>
    </dgm:pt>
    <dgm:pt modelId="{EF51FE47-4D30-4921-B526-DF8D7F80A746}" type="pres">
      <dgm:prSet presAssocID="{1592C141-F5F4-41E7-BAB4-2E5403B59A94}" presName="Name23" presStyleLbl="parChTrans1D4" presStyleIdx="0" presStyleCnt="4"/>
      <dgm:spPr/>
    </dgm:pt>
    <dgm:pt modelId="{09871300-D3EB-4728-9230-3BFD8A46CE2F}" type="pres">
      <dgm:prSet presAssocID="{D452CF43-56E3-4E1D-A2FA-6D9376497F40}" presName="hierRoot4" presStyleCnt="0"/>
      <dgm:spPr/>
    </dgm:pt>
    <dgm:pt modelId="{47E1DE26-6494-4A7F-9645-7BB5A66FE0C9}" type="pres">
      <dgm:prSet presAssocID="{D452CF43-56E3-4E1D-A2FA-6D9376497F40}" presName="composite4" presStyleCnt="0"/>
      <dgm:spPr/>
    </dgm:pt>
    <dgm:pt modelId="{C5A5E2E7-3245-45F6-AEC2-C05917DFC364}" type="pres">
      <dgm:prSet presAssocID="{D452CF43-56E3-4E1D-A2FA-6D9376497F40}" presName="background4" presStyleLbl="node4" presStyleIdx="0" presStyleCnt="4"/>
      <dgm:spPr/>
    </dgm:pt>
    <dgm:pt modelId="{B39F5807-137A-4D90-BE9A-EA168CF94B41}" type="pres">
      <dgm:prSet presAssocID="{D452CF43-56E3-4E1D-A2FA-6D9376497F40}" presName="text4" presStyleLbl="fgAcc4" presStyleIdx="0" presStyleCnt="4" custLinFactNeighborX="334" custLinFactNeighborY="-2809">
        <dgm:presLayoutVars>
          <dgm:chPref val="3"/>
        </dgm:presLayoutVars>
      </dgm:prSet>
      <dgm:spPr/>
      <dgm:t>
        <a:bodyPr/>
        <a:lstStyle/>
        <a:p>
          <a:endParaRPr lang="en-GB"/>
        </a:p>
      </dgm:t>
    </dgm:pt>
    <dgm:pt modelId="{E9FF1281-F4C5-457B-92F1-20769629F577}" type="pres">
      <dgm:prSet presAssocID="{D452CF43-56E3-4E1D-A2FA-6D9376497F40}" presName="hierChild5" presStyleCnt="0"/>
      <dgm:spPr/>
    </dgm:pt>
    <dgm:pt modelId="{242C825A-D33E-48C5-912A-D361750C604B}" type="pres">
      <dgm:prSet presAssocID="{F0868DD6-C532-497B-9824-9069FE8D5826}" presName="Name17" presStyleLbl="parChTrans1D3" presStyleIdx="1" presStyleCnt="4"/>
      <dgm:spPr/>
    </dgm:pt>
    <dgm:pt modelId="{DE3B7132-B55B-4F19-AD3A-1F740C6BC5F7}" type="pres">
      <dgm:prSet presAssocID="{85FC0033-C84C-45B5-98DA-98A247FE2D70}" presName="hierRoot3" presStyleCnt="0"/>
      <dgm:spPr/>
    </dgm:pt>
    <dgm:pt modelId="{0C788877-D603-492E-AAC6-0075E58041A2}" type="pres">
      <dgm:prSet presAssocID="{85FC0033-C84C-45B5-98DA-98A247FE2D70}" presName="composite3" presStyleCnt="0"/>
      <dgm:spPr/>
    </dgm:pt>
    <dgm:pt modelId="{EDAF3442-0ABE-4B4C-AB2B-4A2BC013A96F}" type="pres">
      <dgm:prSet presAssocID="{85FC0033-C84C-45B5-98DA-98A247FE2D70}" presName="background3" presStyleLbl="node3" presStyleIdx="1" presStyleCnt="4"/>
      <dgm:spPr/>
    </dgm:pt>
    <dgm:pt modelId="{97C5DFBA-810D-4B96-A60A-6247D5F24A54}" type="pres">
      <dgm:prSet presAssocID="{85FC0033-C84C-45B5-98DA-98A247FE2D70}" presName="text3" presStyleLbl="fgAcc3" presStyleIdx="1" presStyleCnt="4">
        <dgm:presLayoutVars>
          <dgm:chPref val="3"/>
        </dgm:presLayoutVars>
      </dgm:prSet>
      <dgm:spPr/>
      <dgm:t>
        <a:bodyPr/>
        <a:lstStyle/>
        <a:p>
          <a:endParaRPr lang="en-GB"/>
        </a:p>
      </dgm:t>
    </dgm:pt>
    <dgm:pt modelId="{918536D2-2D03-48D9-B7FD-D389FE5A6A45}" type="pres">
      <dgm:prSet presAssocID="{85FC0033-C84C-45B5-98DA-98A247FE2D70}" presName="hierChild4" presStyleCnt="0"/>
      <dgm:spPr/>
    </dgm:pt>
    <dgm:pt modelId="{7D388076-EDD7-4009-9CE4-7E5B768188E1}" type="pres">
      <dgm:prSet presAssocID="{E471BC4B-9BD4-4D22-B87B-78DDEEFB96E6}" presName="Name23" presStyleLbl="parChTrans1D4" presStyleIdx="1" presStyleCnt="4"/>
      <dgm:spPr/>
    </dgm:pt>
    <dgm:pt modelId="{81CC7C3D-5B53-44F3-B2E8-E66C09213D12}" type="pres">
      <dgm:prSet presAssocID="{7A1A6F1F-3BCC-4F9E-8752-8A69E1DF7F23}" presName="hierRoot4" presStyleCnt="0"/>
      <dgm:spPr/>
    </dgm:pt>
    <dgm:pt modelId="{B02EA644-DBD6-4D53-8A0F-564F7F3434CE}" type="pres">
      <dgm:prSet presAssocID="{7A1A6F1F-3BCC-4F9E-8752-8A69E1DF7F23}" presName="composite4" presStyleCnt="0"/>
      <dgm:spPr/>
    </dgm:pt>
    <dgm:pt modelId="{55B78B88-01D5-414C-81AA-C1E781C77D38}" type="pres">
      <dgm:prSet presAssocID="{7A1A6F1F-3BCC-4F9E-8752-8A69E1DF7F23}" presName="background4" presStyleLbl="node4" presStyleIdx="1" presStyleCnt="4"/>
      <dgm:spPr/>
    </dgm:pt>
    <dgm:pt modelId="{72F51619-9B47-4458-B6AE-AA00AA2ECFB1}" type="pres">
      <dgm:prSet presAssocID="{7A1A6F1F-3BCC-4F9E-8752-8A69E1DF7F23}" presName="text4" presStyleLbl="fgAcc4" presStyleIdx="1" presStyleCnt="4" custLinFactNeighborX="334" custLinFactNeighborY="-2809">
        <dgm:presLayoutVars>
          <dgm:chPref val="3"/>
        </dgm:presLayoutVars>
      </dgm:prSet>
      <dgm:spPr/>
      <dgm:t>
        <a:bodyPr/>
        <a:lstStyle/>
        <a:p>
          <a:endParaRPr lang="en-GB"/>
        </a:p>
      </dgm:t>
    </dgm:pt>
    <dgm:pt modelId="{C62FFB5B-80B7-4502-972C-078DE25C54D1}" type="pres">
      <dgm:prSet presAssocID="{7A1A6F1F-3BCC-4F9E-8752-8A69E1DF7F23}" presName="hierChild5" presStyleCnt="0"/>
      <dgm:spPr/>
    </dgm:pt>
    <dgm:pt modelId="{139757F2-7956-44A7-9ED4-134C2421DFC0}" type="pres">
      <dgm:prSet presAssocID="{D93E27D2-F548-4253-9938-F032521FB48D}" presName="Name10" presStyleLbl="parChTrans1D2" presStyleIdx="1" presStyleCnt="2"/>
      <dgm:spPr/>
    </dgm:pt>
    <dgm:pt modelId="{D06605AD-590C-452A-8E5D-F1034B6E950E}" type="pres">
      <dgm:prSet presAssocID="{5DAC36D4-5AC6-4EC7-99E7-6A351619F10E}" presName="hierRoot2" presStyleCnt="0"/>
      <dgm:spPr/>
    </dgm:pt>
    <dgm:pt modelId="{8D2E17C4-5032-423E-ACBA-0C70025204FB}" type="pres">
      <dgm:prSet presAssocID="{5DAC36D4-5AC6-4EC7-99E7-6A351619F10E}" presName="composite2" presStyleCnt="0"/>
      <dgm:spPr/>
    </dgm:pt>
    <dgm:pt modelId="{EC781224-C723-4576-B440-2BA610E0D9C5}" type="pres">
      <dgm:prSet presAssocID="{5DAC36D4-5AC6-4EC7-99E7-6A351619F10E}" presName="background2" presStyleLbl="node2" presStyleIdx="1" presStyleCnt="2"/>
      <dgm:spPr/>
    </dgm:pt>
    <dgm:pt modelId="{EEC2B88D-6040-4089-AA2A-48D3A604C6A0}" type="pres">
      <dgm:prSet presAssocID="{5DAC36D4-5AC6-4EC7-99E7-6A351619F10E}" presName="text2" presStyleLbl="fgAcc2" presStyleIdx="1" presStyleCnt="2">
        <dgm:presLayoutVars>
          <dgm:chPref val="3"/>
        </dgm:presLayoutVars>
      </dgm:prSet>
      <dgm:spPr/>
      <dgm:t>
        <a:bodyPr/>
        <a:lstStyle/>
        <a:p>
          <a:endParaRPr lang="en-GB"/>
        </a:p>
      </dgm:t>
    </dgm:pt>
    <dgm:pt modelId="{D63C185D-0D9C-4C56-A8F8-B1D07B97D5E7}" type="pres">
      <dgm:prSet presAssocID="{5DAC36D4-5AC6-4EC7-99E7-6A351619F10E}" presName="hierChild3" presStyleCnt="0"/>
      <dgm:spPr/>
    </dgm:pt>
    <dgm:pt modelId="{ECA58C11-D6D1-4773-81C8-CB3ADD3ADAD3}" type="pres">
      <dgm:prSet presAssocID="{28803987-3D26-448D-AA65-19DAA5CD581F}" presName="Name17" presStyleLbl="parChTrans1D3" presStyleIdx="2" presStyleCnt="4"/>
      <dgm:spPr/>
    </dgm:pt>
    <dgm:pt modelId="{CE7CCA77-2651-4092-AE4A-70203D866BE3}" type="pres">
      <dgm:prSet presAssocID="{AFBB40E3-B420-4600-883A-A2389F569D1C}" presName="hierRoot3" presStyleCnt="0"/>
      <dgm:spPr/>
    </dgm:pt>
    <dgm:pt modelId="{4E248395-32EE-4617-9B95-53A3E2990546}" type="pres">
      <dgm:prSet presAssocID="{AFBB40E3-B420-4600-883A-A2389F569D1C}" presName="composite3" presStyleCnt="0"/>
      <dgm:spPr/>
    </dgm:pt>
    <dgm:pt modelId="{136895CA-4550-4C52-BEAD-AF2FBA2749AD}" type="pres">
      <dgm:prSet presAssocID="{AFBB40E3-B420-4600-883A-A2389F569D1C}" presName="background3" presStyleLbl="node3" presStyleIdx="2" presStyleCnt="4"/>
      <dgm:spPr/>
    </dgm:pt>
    <dgm:pt modelId="{D2C87464-AA8A-4827-B64D-3A04CA8BFE8C}" type="pres">
      <dgm:prSet presAssocID="{AFBB40E3-B420-4600-883A-A2389F569D1C}" presName="text3" presStyleLbl="fgAcc3" presStyleIdx="2" presStyleCnt="4" custLinFactNeighborX="334" custLinFactNeighborY="-2809">
        <dgm:presLayoutVars>
          <dgm:chPref val="3"/>
        </dgm:presLayoutVars>
      </dgm:prSet>
      <dgm:spPr/>
      <dgm:t>
        <a:bodyPr/>
        <a:lstStyle/>
        <a:p>
          <a:endParaRPr lang="en-GB"/>
        </a:p>
      </dgm:t>
    </dgm:pt>
    <dgm:pt modelId="{0623242E-9105-4EA4-B983-7DFA8789648C}" type="pres">
      <dgm:prSet presAssocID="{AFBB40E3-B420-4600-883A-A2389F569D1C}" presName="hierChild4" presStyleCnt="0"/>
      <dgm:spPr/>
    </dgm:pt>
    <dgm:pt modelId="{01925473-C049-4824-BB70-6C1535904FA9}" type="pres">
      <dgm:prSet presAssocID="{7C4927D2-2589-49C5-B71F-D43C194486DB}" presName="Name23" presStyleLbl="parChTrans1D4" presStyleIdx="2" presStyleCnt="4"/>
      <dgm:spPr/>
    </dgm:pt>
    <dgm:pt modelId="{BF9C12EC-B1A3-4132-890A-5F35AC646253}" type="pres">
      <dgm:prSet presAssocID="{94EA87A8-73D9-499E-9A2C-6357630350BE}" presName="hierRoot4" presStyleCnt="0"/>
      <dgm:spPr/>
    </dgm:pt>
    <dgm:pt modelId="{AEE1622D-647A-41DE-BC80-714B0533EFC1}" type="pres">
      <dgm:prSet presAssocID="{94EA87A8-73D9-499E-9A2C-6357630350BE}" presName="composite4" presStyleCnt="0"/>
      <dgm:spPr/>
    </dgm:pt>
    <dgm:pt modelId="{C7B2C412-BA8D-4AF7-8801-9798E54FE561}" type="pres">
      <dgm:prSet presAssocID="{94EA87A8-73D9-499E-9A2C-6357630350BE}" presName="background4" presStyleLbl="node4" presStyleIdx="2" presStyleCnt="4"/>
      <dgm:spPr/>
    </dgm:pt>
    <dgm:pt modelId="{D2302885-887C-44BB-B50C-6FCF112DEC5B}" type="pres">
      <dgm:prSet presAssocID="{94EA87A8-73D9-499E-9A2C-6357630350BE}" presName="text4" presStyleLbl="fgAcc4" presStyleIdx="2" presStyleCnt="4">
        <dgm:presLayoutVars>
          <dgm:chPref val="3"/>
        </dgm:presLayoutVars>
      </dgm:prSet>
      <dgm:spPr/>
    </dgm:pt>
    <dgm:pt modelId="{EBF83AEE-1B5A-4478-8B38-BA0A1F7E5A2B}" type="pres">
      <dgm:prSet presAssocID="{94EA87A8-73D9-499E-9A2C-6357630350BE}" presName="hierChild5" presStyleCnt="0"/>
      <dgm:spPr/>
    </dgm:pt>
    <dgm:pt modelId="{CD4A6713-8A8F-4C88-A259-070490DE7182}" type="pres">
      <dgm:prSet presAssocID="{40C6ECD4-D42C-4D7D-9FD9-D0B6C0114204}" presName="Name17" presStyleLbl="parChTrans1D3" presStyleIdx="3" presStyleCnt="4"/>
      <dgm:spPr/>
    </dgm:pt>
    <dgm:pt modelId="{5385C7F4-4C76-43B9-A782-85071B83B70E}" type="pres">
      <dgm:prSet presAssocID="{27120DB1-71C3-4C13-8496-0EFFCD78920C}" presName="hierRoot3" presStyleCnt="0"/>
      <dgm:spPr/>
    </dgm:pt>
    <dgm:pt modelId="{F0F9C5D2-B169-4310-A3C7-F21740B84DFB}" type="pres">
      <dgm:prSet presAssocID="{27120DB1-71C3-4C13-8496-0EFFCD78920C}" presName="composite3" presStyleCnt="0"/>
      <dgm:spPr/>
    </dgm:pt>
    <dgm:pt modelId="{7357349B-1691-44A8-BA8A-6480383C8546}" type="pres">
      <dgm:prSet presAssocID="{27120DB1-71C3-4C13-8496-0EFFCD78920C}" presName="background3" presStyleLbl="node3" presStyleIdx="3" presStyleCnt="4"/>
      <dgm:spPr/>
    </dgm:pt>
    <dgm:pt modelId="{52DF5E59-A025-4C8F-94FF-D329B9BDE178}" type="pres">
      <dgm:prSet presAssocID="{27120DB1-71C3-4C13-8496-0EFFCD78920C}" presName="text3" presStyleLbl="fgAcc3" presStyleIdx="3" presStyleCnt="4" custLinFactNeighborX="334" custLinFactNeighborY="-2809">
        <dgm:presLayoutVars>
          <dgm:chPref val="3"/>
        </dgm:presLayoutVars>
      </dgm:prSet>
      <dgm:spPr/>
      <dgm:t>
        <a:bodyPr/>
        <a:lstStyle/>
        <a:p>
          <a:endParaRPr lang="en-GB"/>
        </a:p>
      </dgm:t>
    </dgm:pt>
    <dgm:pt modelId="{AA5DFABA-2EB5-4657-80A9-9DD2A5438BB1}" type="pres">
      <dgm:prSet presAssocID="{27120DB1-71C3-4C13-8496-0EFFCD78920C}" presName="hierChild4" presStyleCnt="0"/>
      <dgm:spPr/>
    </dgm:pt>
    <dgm:pt modelId="{F05DB377-C519-4C92-A768-815773E482E6}" type="pres">
      <dgm:prSet presAssocID="{93442E6C-4835-4C5F-889E-13D0BC36E12E}" presName="Name23" presStyleLbl="parChTrans1D4" presStyleIdx="3" presStyleCnt="4"/>
      <dgm:spPr/>
    </dgm:pt>
    <dgm:pt modelId="{8138C0F4-D290-46C7-AEAE-A0260D12C4F3}" type="pres">
      <dgm:prSet presAssocID="{20FA6584-409F-4443-B53D-A598A952DFCC}" presName="hierRoot4" presStyleCnt="0"/>
      <dgm:spPr/>
    </dgm:pt>
    <dgm:pt modelId="{05DC1FB9-B62D-48F7-BA38-3FC44A8A5819}" type="pres">
      <dgm:prSet presAssocID="{20FA6584-409F-4443-B53D-A598A952DFCC}" presName="composite4" presStyleCnt="0"/>
      <dgm:spPr/>
    </dgm:pt>
    <dgm:pt modelId="{82326023-473E-4379-8D68-5FCD25811A2D}" type="pres">
      <dgm:prSet presAssocID="{20FA6584-409F-4443-B53D-A598A952DFCC}" presName="background4" presStyleLbl="node4" presStyleIdx="3" presStyleCnt="4"/>
      <dgm:spPr/>
    </dgm:pt>
    <dgm:pt modelId="{BDBFAF23-3057-4760-BB95-E0A61407AC7D}" type="pres">
      <dgm:prSet presAssocID="{20FA6584-409F-4443-B53D-A598A952DFCC}" presName="text4" presStyleLbl="fgAcc4" presStyleIdx="3" presStyleCnt="4" custLinFactNeighborX="334" custLinFactNeighborY="-2809">
        <dgm:presLayoutVars>
          <dgm:chPref val="3"/>
        </dgm:presLayoutVars>
      </dgm:prSet>
      <dgm:spPr/>
      <dgm:t>
        <a:bodyPr/>
        <a:lstStyle/>
        <a:p>
          <a:endParaRPr lang="en-GB"/>
        </a:p>
      </dgm:t>
    </dgm:pt>
    <dgm:pt modelId="{2A4B9F42-385F-4272-B83A-E3B1074243F2}" type="pres">
      <dgm:prSet presAssocID="{20FA6584-409F-4443-B53D-A598A952DFCC}" presName="hierChild5" presStyleCnt="0"/>
      <dgm:spPr/>
    </dgm:pt>
  </dgm:ptLst>
  <dgm:cxnLst>
    <dgm:cxn modelId="{FFBBA03C-D41A-4A04-BD51-F187B680428F}" type="presOf" srcId="{20FA6584-409F-4443-B53D-A598A952DFCC}" destId="{BDBFAF23-3057-4760-BB95-E0A61407AC7D}" srcOrd="0" destOrd="0" presId="urn:microsoft.com/office/officeart/2005/8/layout/hierarchy1"/>
    <dgm:cxn modelId="{D41CC9C0-0FFD-41BD-A6CB-933D619FCA1B}" type="presOf" srcId="{E471BC4B-9BD4-4D22-B87B-78DDEEFB96E6}" destId="{7D388076-EDD7-4009-9CE4-7E5B768188E1}" srcOrd="0" destOrd="0" presId="urn:microsoft.com/office/officeart/2005/8/layout/hierarchy1"/>
    <dgm:cxn modelId="{D3F1B66B-D0BA-4972-831F-E74ED361D213}" type="presOf" srcId="{65E89651-0382-4DC4-96E4-CA1B60AF3154}" destId="{F820E6B3-283C-455D-8ABA-A378B81E1746}" srcOrd="0" destOrd="0" presId="urn:microsoft.com/office/officeart/2005/8/layout/hierarchy1"/>
    <dgm:cxn modelId="{4559AE89-D955-47C3-B987-DFAE390799DD}" srcId="{5DAC36D4-5AC6-4EC7-99E7-6A351619F10E}" destId="{AFBB40E3-B420-4600-883A-A2389F569D1C}" srcOrd="0" destOrd="0" parTransId="{28803987-3D26-448D-AA65-19DAA5CD581F}" sibTransId="{30F51F7F-A0FF-4D3D-9825-AB6AD1A59BB1}"/>
    <dgm:cxn modelId="{B0749DF3-5462-4713-BC8B-422CF6DB2A33}" type="presOf" srcId="{28803987-3D26-448D-AA65-19DAA5CD581F}" destId="{ECA58C11-D6D1-4773-81C8-CB3ADD3ADAD3}" srcOrd="0" destOrd="0" presId="urn:microsoft.com/office/officeart/2005/8/layout/hierarchy1"/>
    <dgm:cxn modelId="{6B0FFE05-5B62-4A2D-9CEA-1549DA1A0940}" srcId="{85FC0033-C84C-45B5-98DA-98A247FE2D70}" destId="{7A1A6F1F-3BCC-4F9E-8752-8A69E1DF7F23}" srcOrd="0" destOrd="0" parTransId="{E471BC4B-9BD4-4D22-B87B-78DDEEFB96E6}" sibTransId="{88996EB6-2439-4C9F-A781-2CD02C043698}"/>
    <dgm:cxn modelId="{CF8A3E58-2496-45FF-80EB-FCA53582993C}" type="presOf" srcId="{D93E27D2-F548-4253-9938-F032521FB48D}" destId="{139757F2-7956-44A7-9ED4-134C2421DFC0}" srcOrd="0" destOrd="0" presId="urn:microsoft.com/office/officeart/2005/8/layout/hierarchy1"/>
    <dgm:cxn modelId="{BC119F09-997A-4ABF-BC18-ED1F2B5D6C5F}" srcId="{65E89651-0382-4DC4-96E4-CA1B60AF3154}" destId="{D452CF43-56E3-4E1D-A2FA-6D9376497F40}" srcOrd="0" destOrd="0" parTransId="{1592C141-F5F4-41E7-BAB4-2E5403B59A94}" sibTransId="{04D2D225-75D9-4EEE-A40B-EF56D1D6B54C}"/>
    <dgm:cxn modelId="{41406795-449B-4585-89FD-CDE64016AAC8}" type="presOf" srcId="{7C4927D2-2589-49C5-B71F-D43C194486DB}" destId="{01925473-C049-4824-BB70-6C1535904FA9}" srcOrd="0" destOrd="0" presId="urn:microsoft.com/office/officeart/2005/8/layout/hierarchy1"/>
    <dgm:cxn modelId="{00A687CE-F6FA-47C5-A6C8-04DDDC36B04A}" srcId="{BBD9F9DB-1AF8-480A-AC64-D068ED01C146}" destId="{65E89651-0382-4DC4-96E4-CA1B60AF3154}" srcOrd="0" destOrd="0" parTransId="{51A67FE8-720E-4609-AB19-A1DF5ADBB97A}" sibTransId="{97A2A805-D375-4E73-A1F8-A31B5953A2E6}"/>
    <dgm:cxn modelId="{EB3C39F1-2F31-4458-892A-8F14BB1BB01D}" type="presOf" srcId="{F0791662-931F-421B-A47B-FB28A9A96AA2}" destId="{9E850E63-D5FA-4813-B4A0-BA75F0B02BA8}" srcOrd="0" destOrd="0" presId="urn:microsoft.com/office/officeart/2005/8/layout/hierarchy1"/>
    <dgm:cxn modelId="{C6E91043-79B5-4077-98DF-3562B7F19AF4}" srcId="{BBD9F9DB-1AF8-480A-AC64-D068ED01C146}" destId="{85FC0033-C84C-45B5-98DA-98A247FE2D70}" srcOrd="1" destOrd="0" parTransId="{F0868DD6-C532-497B-9824-9069FE8D5826}" sibTransId="{9C82C312-C798-4618-8715-D9CB4BE6C7BD}"/>
    <dgm:cxn modelId="{4195DC02-45AE-45D7-A56F-F4DFCF3A18C4}" type="presOf" srcId="{7A1A6F1F-3BCC-4F9E-8752-8A69E1DF7F23}" destId="{72F51619-9B47-4458-B6AE-AA00AA2ECFB1}" srcOrd="0" destOrd="0" presId="urn:microsoft.com/office/officeart/2005/8/layout/hierarchy1"/>
    <dgm:cxn modelId="{261494AD-C95A-4B09-82B7-D73E2421C660}" srcId="{F0791662-931F-421B-A47B-FB28A9A96AA2}" destId="{BBD9F9DB-1AF8-480A-AC64-D068ED01C146}" srcOrd="0" destOrd="0" parTransId="{504BEEB7-DB04-460B-9EE8-88C03E4AFF51}" sibTransId="{AD785BDA-1ABD-4EF8-8D86-F74CAF0EC3D1}"/>
    <dgm:cxn modelId="{13726D9D-80E3-4F4C-B1CD-05F35106B52A}" type="presOf" srcId="{40C6ECD4-D42C-4D7D-9FD9-D0B6C0114204}" destId="{CD4A6713-8A8F-4C88-A259-070490DE7182}" srcOrd="0" destOrd="0" presId="urn:microsoft.com/office/officeart/2005/8/layout/hierarchy1"/>
    <dgm:cxn modelId="{1FAC0200-3676-4AFF-8F22-AF1E8DEFD6F3}" type="presOf" srcId="{AFBB40E3-B420-4600-883A-A2389F569D1C}" destId="{D2C87464-AA8A-4827-B64D-3A04CA8BFE8C}" srcOrd="0" destOrd="0" presId="urn:microsoft.com/office/officeart/2005/8/layout/hierarchy1"/>
    <dgm:cxn modelId="{5A92BF1A-0F26-4EAC-9090-B62AD098F744}" srcId="{27120DB1-71C3-4C13-8496-0EFFCD78920C}" destId="{20FA6584-409F-4443-B53D-A598A952DFCC}" srcOrd="0" destOrd="0" parTransId="{93442E6C-4835-4C5F-889E-13D0BC36E12E}" sibTransId="{32D04D58-7737-4F47-86D3-2881BA686AC0}"/>
    <dgm:cxn modelId="{B1B76D32-0318-4566-BA01-B8CB042C9419}" type="presOf" srcId="{29900F23-3896-4F68-9497-21D52584A050}" destId="{382E5A7A-7036-426E-9694-8D82A67B73E0}" srcOrd="0" destOrd="0" presId="urn:microsoft.com/office/officeart/2005/8/layout/hierarchy1"/>
    <dgm:cxn modelId="{AAD4A2CB-0BC4-49A6-94DB-563D1E49C1F6}" type="presOf" srcId="{27120DB1-71C3-4C13-8496-0EFFCD78920C}" destId="{52DF5E59-A025-4C8F-94FF-D329B9BDE178}" srcOrd="0" destOrd="0" presId="urn:microsoft.com/office/officeart/2005/8/layout/hierarchy1"/>
    <dgm:cxn modelId="{548F2367-7476-4602-B527-F8E7A5BFCE8E}" srcId="{29900F23-3896-4F68-9497-21D52584A050}" destId="{F0791662-931F-421B-A47B-FB28A9A96AA2}" srcOrd="0" destOrd="0" parTransId="{E78CD34E-47FE-41F0-9176-E0746209CCC3}" sibTransId="{76C888F7-5975-4383-8BFA-23DBCDD0DF88}"/>
    <dgm:cxn modelId="{9B5438C3-C966-48C1-B45D-2A69B7C4876C}" type="presOf" srcId="{5DAC36D4-5AC6-4EC7-99E7-6A351619F10E}" destId="{EEC2B88D-6040-4089-AA2A-48D3A604C6A0}" srcOrd="0" destOrd="0" presId="urn:microsoft.com/office/officeart/2005/8/layout/hierarchy1"/>
    <dgm:cxn modelId="{594DA3C3-BA5B-4246-9994-E5E79815BC20}" type="presOf" srcId="{D452CF43-56E3-4E1D-A2FA-6D9376497F40}" destId="{B39F5807-137A-4D90-BE9A-EA168CF94B41}" srcOrd="0" destOrd="0" presId="urn:microsoft.com/office/officeart/2005/8/layout/hierarchy1"/>
    <dgm:cxn modelId="{E53D0E47-AD15-4F4D-A230-047FFED57116}" srcId="{AFBB40E3-B420-4600-883A-A2389F569D1C}" destId="{94EA87A8-73D9-499E-9A2C-6357630350BE}" srcOrd="0" destOrd="0" parTransId="{7C4927D2-2589-49C5-B71F-D43C194486DB}" sibTransId="{E7AD3193-9BF8-444F-86FF-E7CFC4A28ABC}"/>
    <dgm:cxn modelId="{DF770CD6-7587-417B-99A2-E6552F09FFEF}" type="presOf" srcId="{BBD9F9DB-1AF8-480A-AC64-D068ED01C146}" destId="{1009B2C8-F3C1-49FF-987E-C087D0BB5DB6}" srcOrd="0" destOrd="0" presId="urn:microsoft.com/office/officeart/2005/8/layout/hierarchy1"/>
    <dgm:cxn modelId="{B5A3D22E-2680-4A42-AB06-B75075307B1D}" srcId="{F0791662-931F-421B-A47B-FB28A9A96AA2}" destId="{5DAC36D4-5AC6-4EC7-99E7-6A351619F10E}" srcOrd="1" destOrd="0" parTransId="{D93E27D2-F548-4253-9938-F032521FB48D}" sibTransId="{D0C2BB6C-6770-483F-87C7-618A6206117C}"/>
    <dgm:cxn modelId="{6D6EC807-D2B6-4F42-B730-2B8444214729}" srcId="{5DAC36D4-5AC6-4EC7-99E7-6A351619F10E}" destId="{27120DB1-71C3-4C13-8496-0EFFCD78920C}" srcOrd="1" destOrd="0" parTransId="{40C6ECD4-D42C-4D7D-9FD9-D0B6C0114204}" sibTransId="{626743E3-3A05-4C07-8485-384CCA38EBA3}"/>
    <dgm:cxn modelId="{D123E4BE-2A63-4AE3-8A9D-3FC050D33996}" type="presOf" srcId="{1592C141-F5F4-41E7-BAB4-2E5403B59A94}" destId="{EF51FE47-4D30-4921-B526-DF8D7F80A746}" srcOrd="0" destOrd="0" presId="urn:microsoft.com/office/officeart/2005/8/layout/hierarchy1"/>
    <dgm:cxn modelId="{1DA4CE85-3E54-4DED-BB2F-15592FEAA44A}" type="presOf" srcId="{F0868DD6-C532-497B-9824-9069FE8D5826}" destId="{242C825A-D33E-48C5-912A-D361750C604B}" srcOrd="0" destOrd="0" presId="urn:microsoft.com/office/officeart/2005/8/layout/hierarchy1"/>
    <dgm:cxn modelId="{F48E6F78-AB19-4ADA-8A7B-DEDDB20B6FB4}" type="presOf" srcId="{504BEEB7-DB04-460B-9EE8-88C03E4AFF51}" destId="{6B604337-7A90-436F-9230-1986E70E7EF4}" srcOrd="0" destOrd="0" presId="urn:microsoft.com/office/officeart/2005/8/layout/hierarchy1"/>
    <dgm:cxn modelId="{907C2F95-5297-491E-BC93-3F33A857ECA2}" type="presOf" srcId="{51A67FE8-720E-4609-AB19-A1DF5ADBB97A}" destId="{8E8E863C-9B49-4D41-A6B6-CDB9DCD5FE73}" srcOrd="0" destOrd="0" presId="urn:microsoft.com/office/officeart/2005/8/layout/hierarchy1"/>
    <dgm:cxn modelId="{3223C3CC-726D-4933-9173-BE449C5FD64C}" type="presOf" srcId="{94EA87A8-73D9-499E-9A2C-6357630350BE}" destId="{D2302885-887C-44BB-B50C-6FCF112DEC5B}" srcOrd="0" destOrd="0" presId="urn:microsoft.com/office/officeart/2005/8/layout/hierarchy1"/>
    <dgm:cxn modelId="{05CF924A-7D6F-4D00-88E7-D694CEAF5664}" type="presOf" srcId="{85FC0033-C84C-45B5-98DA-98A247FE2D70}" destId="{97C5DFBA-810D-4B96-A60A-6247D5F24A54}" srcOrd="0" destOrd="0" presId="urn:microsoft.com/office/officeart/2005/8/layout/hierarchy1"/>
    <dgm:cxn modelId="{61883642-8354-410F-89C8-47751C813E8E}" type="presOf" srcId="{93442E6C-4835-4C5F-889E-13D0BC36E12E}" destId="{F05DB377-C519-4C92-A768-815773E482E6}" srcOrd="0" destOrd="0" presId="urn:microsoft.com/office/officeart/2005/8/layout/hierarchy1"/>
    <dgm:cxn modelId="{6456C782-40EE-4039-88F5-D8C5ADA0ED36}" type="presParOf" srcId="{382E5A7A-7036-426E-9694-8D82A67B73E0}" destId="{958CCFAD-6DB5-47D7-9D71-4929399BF4FC}" srcOrd="0" destOrd="0" presId="urn:microsoft.com/office/officeart/2005/8/layout/hierarchy1"/>
    <dgm:cxn modelId="{8566AD39-D4E0-48A8-BFE7-10E13BA7EDD8}" type="presParOf" srcId="{958CCFAD-6DB5-47D7-9D71-4929399BF4FC}" destId="{4969272E-09F5-45DA-A838-C7FC65ADFF9C}" srcOrd="0" destOrd="0" presId="urn:microsoft.com/office/officeart/2005/8/layout/hierarchy1"/>
    <dgm:cxn modelId="{8E11BFD5-152C-4DC6-9FDC-0EEE4411A9AE}" type="presParOf" srcId="{4969272E-09F5-45DA-A838-C7FC65ADFF9C}" destId="{C44BC74C-C48C-447A-A119-6AA1385C9990}" srcOrd="0" destOrd="0" presId="urn:microsoft.com/office/officeart/2005/8/layout/hierarchy1"/>
    <dgm:cxn modelId="{49C9FC2A-A761-4903-8220-FA55C9399546}" type="presParOf" srcId="{4969272E-09F5-45DA-A838-C7FC65ADFF9C}" destId="{9E850E63-D5FA-4813-B4A0-BA75F0B02BA8}" srcOrd="1" destOrd="0" presId="urn:microsoft.com/office/officeart/2005/8/layout/hierarchy1"/>
    <dgm:cxn modelId="{A3C2678E-AA66-44BC-A6D1-9CE4E65B3576}" type="presParOf" srcId="{958CCFAD-6DB5-47D7-9D71-4929399BF4FC}" destId="{1A66FA44-F2C8-4254-A9D1-E955DDF8590B}" srcOrd="1" destOrd="0" presId="urn:microsoft.com/office/officeart/2005/8/layout/hierarchy1"/>
    <dgm:cxn modelId="{C79CA97F-B7AE-4D0F-BC6A-F86545F94E92}" type="presParOf" srcId="{1A66FA44-F2C8-4254-A9D1-E955DDF8590B}" destId="{6B604337-7A90-436F-9230-1986E70E7EF4}" srcOrd="0" destOrd="0" presId="urn:microsoft.com/office/officeart/2005/8/layout/hierarchy1"/>
    <dgm:cxn modelId="{3668454A-0221-41EF-B71C-A640AC299272}" type="presParOf" srcId="{1A66FA44-F2C8-4254-A9D1-E955DDF8590B}" destId="{5A0A3A81-E95A-45C3-9A17-E7F81E08F0A9}" srcOrd="1" destOrd="0" presId="urn:microsoft.com/office/officeart/2005/8/layout/hierarchy1"/>
    <dgm:cxn modelId="{0065F9C1-3EEE-41D2-8ED6-2B1C00C2BF77}" type="presParOf" srcId="{5A0A3A81-E95A-45C3-9A17-E7F81E08F0A9}" destId="{C91D48A0-62F0-46EA-8090-0CE3AFBC531C}" srcOrd="0" destOrd="0" presId="urn:microsoft.com/office/officeart/2005/8/layout/hierarchy1"/>
    <dgm:cxn modelId="{7146413D-AD9A-47DE-8BC5-CCF159E3AC5B}" type="presParOf" srcId="{C91D48A0-62F0-46EA-8090-0CE3AFBC531C}" destId="{457C7CC5-206F-44EC-8483-E48ADEA25C8B}" srcOrd="0" destOrd="0" presId="urn:microsoft.com/office/officeart/2005/8/layout/hierarchy1"/>
    <dgm:cxn modelId="{E08C36BB-6529-4177-8CD0-F4FC423DC3FC}" type="presParOf" srcId="{C91D48A0-62F0-46EA-8090-0CE3AFBC531C}" destId="{1009B2C8-F3C1-49FF-987E-C087D0BB5DB6}" srcOrd="1" destOrd="0" presId="urn:microsoft.com/office/officeart/2005/8/layout/hierarchy1"/>
    <dgm:cxn modelId="{46931113-D3D9-4AB3-937F-73B3D00E07AB}" type="presParOf" srcId="{5A0A3A81-E95A-45C3-9A17-E7F81E08F0A9}" destId="{A0DB9903-A157-45A8-A1E8-A8EC1592A750}" srcOrd="1" destOrd="0" presId="urn:microsoft.com/office/officeart/2005/8/layout/hierarchy1"/>
    <dgm:cxn modelId="{A04023C8-AD90-4650-96D1-0B9BDA08B234}" type="presParOf" srcId="{A0DB9903-A157-45A8-A1E8-A8EC1592A750}" destId="{8E8E863C-9B49-4D41-A6B6-CDB9DCD5FE73}" srcOrd="0" destOrd="0" presId="urn:microsoft.com/office/officeart/2005/8/layout/hierarchy1"/>
    <dgm:cxn modelId="{0667B17A-9CE0-42AC-AC42-BC0216601D90}" type="presParOf" srcId="{A0DB9903-A157-45A8-A1E8-A8EC1592A750}" destId="{951FDC59-8AB7-4B04-B0A2-F92B0E07D560}" srcOrd="1" destOrd="0" presId="urn:microsoft.com/office/officeart/2005/8/layout/hierarchy1"/>
    <dgm:cxn modelId="{569EB401-52D5-45D5-A3D2-C43E48ACF0A4}" type="presParOf" srcId="{951FDC59-8AB7-4B04-B0A2-F92B0E07D560}" destId="{7680E3D6-2117-44F6-9182-824A418104CC}" srcOrd="0" destOrd="0" presId="urn:microsoft.com/office/officeart/2005/8/layout/hierarchy1"/>
    <dgm:cxn modelId="{380FA2FD-85B3-48CF-BD06-F89E23B0C9CF}" type="presParOf" srcId="{7680E3D6-2117-44F6-9182-824A418104CC}" destId="{1165B350-C745-456D-AE5A-B8A37E3CBE1E}" srcOrd="0" destOrd="0" presId="urn:microsoft.com/office/officeart/2005/8/layout/hierarchy1"/>
    <dgm:cxn modelId="{66D23472-90AA-4D27-BD2B-1408416B498F}" type="presParOf" srcId="{7680E3D6-2117-44F6-9182-824A418104CC}" destId="{F820E6B3-283C-455D-8ABA-A378B81E1746}" srcOrd="1" destOrd="0" presId="urn:microsoft.com/office/officeart/2005/8/layout/hierarchy1"/>
    <dgm:cxn modelId="{038DB70C-7C5A-4698-AACE-F13CF401C308}" type="presParOf" srcId="{951FDC59-8AB7-4B04-B0A2-F92B0E07D560}" destId="{160B2442-BA9D-4A23-894D-8C2E06056137}" srcOrd="1" destOrd="0" presId="urn:microsoft.com/office/officeart/2005/8/layout/hierarchy1"/>
    <dgm:cxn modelId="{8FBFCA52-B9C3-4682-9ECD-3032BF308A52}" type="presParOf" srcId="{160B2442-BA9D-4A23-894D-8C2E06056137}" destId="{EF51FE47-4D30-4921-B526-DF8D7F80A746}" srcOrd="0" destOrd="0" presId="urn:microsoft.com/office/officeart/2005/8/layout/hierarchy1"/>
    <dgm:cxn modelId="{69A3A0BD-95A7-4E99-9E59-864B116E1049}" type="presParOf" srcId="{160B2442-BA9D-4A23-894D-8C2E06056137}" destId="{09871300-D3EB-4728-9230-3BFD8A46CE2F}" srcOrd="1" destOrd="0" presId="urn:microsoft.com/office/officeart/2005/8/layout/hierarchy1"/>
    <dgm:cxn modelId="{AA0886A7-4BAE-4EFC-90B4-BCE5DE467447}" type="presParOf" srcId="{09871300-D3EB-4728-9230-3BFD8A46CE2F}" destId="{47E1DE26-6494-4A7F-9645-7BB5A66FE0C9}" srcOrd="0" destOrd="0" presId="urn:microsoft.com/office/officeart/2005/8/layout/hierarchy1"/>
    <dgm:cxn modelId="{5876F720-9FCA-42DD-981A-F837C27482B2}" type="presParOf" srcId="{47E1DE26-6494-4A7F-9645-7BB5A66FE0C9}" destId="{C5A5E2E7-3245-45F6-AEC2-C05917DFC364}" srcOrd="0" destOrd="0" presId="urn:microsoft.com/office/officeart/2005/8/layout/hierarchy1"/>
    <dgm:cxn modelId="{DA362AA6-7DEC-46F6-80F8-D3D79609FA15}" type="presParOf" srcId="{47E1DE26-6494-4A7F-9645-7BB5A66FE0C9}" destId="{B39F5807-137A-4D90-BE9A-EA168CF94B41}" srcOrd="1" destOrd="0" presId="urn:microsoft.com/office/officeart/2005/8/layout/hierarchy1"/>
    <dgm:cxn modelId="{A449E578-C46B-4CF2-B7B2-4200F9E346C3}" type="presParOf" srcId="{09871300-D3EB-4728-9230-3BFD8A46CE2F}" destId="{E9FF1281-F4C5-457B-92F1-20769629F577}" srcOrd="1" destOrd="0" presId="urn:microsoft.com/office/officeart/2005/8/layout/hierarchy1"/>
    <dgm:cxn modelId="{9C860C42-BB89-4394-9EC6-F0ADB9396FFA}" type="presParOf" srcId="{A0DB9903-A157-45A8-A1E8-A8EC1592A750}" destId="{242C825A-D33E-48C5-912A-D361750C604B}" srcOrd="2" destOrd="0" presId="urn:microsoft.com/office/officeart/2005/8/layout/hierarchy1"/>
    <dgm:cxn modelId="{E064F186-DF5C-4FF1-86CD-4328F55E0124}" type="presParOf" srcId="{A0DB9903-A157-45A8-A1E8-A8EC1592A750}" destId="{DE3B7132-B55B-4F19-AD3A-1F740C6BC5F7}" srcOrd="3" destOrd="0" presId="urn:microsoft.com/office/officeart/2005/8/layout/hierarchy1"/>
    <dgm:cxn modelId="{2B8CAC9A-3648-45B8-897F-03B57B1EA2DC}" type="presParOf" srcId="{DE3B7132-B55B-4F19-AD3A-1F740C6BC5F7}" destId="{0C788877-D603-492E-AAC6-0075E58041A2}" srcOrd="0" destOrd="0" presId="urn:microsoft.com/office/officeart/2005/8/layout/hierarchy1"/>
    <dgm:cxn modelId="{2B5B9716-2452-4970-B338-FF0CDF7E0E2F}" type="presParOf" srcId="{0C788877-D603-492E-AAC6-0075E58041A2}" destId="{EDAF3442-0ABE-4B4C-AB2B-4A2BC013A96F}" srcOrd="0" destOrd="0" presId="urn:microsoft.com/office/officeart/2005/8/layout/hierarchy1"/>
    <dgm:cxn modelId="{CBA2DB18-799D-43D6-B5A0-A4A60557C9D2}" type="presParOf" srcId="{0C788877-D603-492E-AAC6-0075E58041A2}" destId="{97C5DFBA-810D-4B96-A60A-6247D5F24A54}" srcOrd="1" destOrd="0" presId="urn:microsoft.com/office/officeart/2005/8/layout/hierarchy1"/>
    <dgm:cxn modelId="{203CA62C-7168-45EA-86A4-CC07E7F23936}" type="presParOf" srcId="{DE3B7132-B55B-4F19-AD3A-1F740C6BC5F7}" destId="{918536D2-2D03-48D9-B7FD-D389FE5A6A45}" srcOrd="1" destOrd="0" presId="urn:microsoft.com/office/officeart/2005/8/layout/hierarchy1"/>
    <dgm:cxn modelId="{A5105475-DBF2-4EE4-8088-ED36F8350BE0}" type="presParOf" srcId="{918536D2-2D03-48D9-B7FD-D389FE5A6A45}" destId="{7D388076-EDD7-4009-9CE4-7E5B768188E1}" srcOrd="0" destOrd="0" presId="urn:microsoft.com/office/officeart/2005/8/layout/hierarchy1"/>
    <dgm:cxn modelId="{19E72BFC-AAB5-421E-86DF-C76448C4D96F}" type="presParOf" srcId="{918536D2-2D03-48D9-B7FD-D389FE5A6A45}" destId="{81CC7C3D-5B53-44F3-B2E8-E66C09213D12}" srcOrd="1" destOrd="0" presId="urn:microsoft.com/office/officeart/2005/8/layout/hierarchy1"/>
    <dgm:cxn modelId="{5FA6F5B7-5F99-49D0-BF3E-633715658E75}" type="presParOf" srcId="{81CC7C3D-5B53-44F3-B2E8-E66C09213D12}" destId="{B02EA644-DBD6-4D53-8A0F-564F7F3434CE}" srcOrd="0" destOrd="0" presId="urn:microsoft.com/office/officeart/2005/8/layout/hierarchy1"/>
    <dgm:cxn modelId="{A4872DC9-7473-43FE-BA53-6759A0AA1FF5}" type="presParOf" srcId="{B02EA644-DBD6-4D53-8A0F-564F7F3434CE}" destId="{55B78B88-01D5-414C-81AA-C1E781C77D38}" srcOrd="0" destOrd="0" presId="urn:microsoft.com/office/officeart/2005/8/layout/hierarchy1"/>
    <dgm:cxn modelId="{84C74674-70D8-4ABB-8DB7-6435EE033109}" type="presParOf" srcId="{B02EA644-DBD6-4D53-8A0F-564F7F3434CE}" destId="{72F51619-9B47-4458-B6AE-AA00AA2ECFB1}" srcOrd="1" destOrd="0" presId="urn:microsoft.com/office/officeart/2005/8/layout/hierarchy1"/>
    <dgm:cxn modelId="{2047ABC4-8224-4AFA-9263-CE574CFFDB51}" type="presParOf" srcId="{81CC7C3D-5B53-44F3-B2E8-E66C09213D12}" destId="{C62FFB5B-80B7-4502-972C-078DE25C54D1}" srcOrd="1" destOrd="0" presId="urn:microsoft.com/office/officeart/2005/8/layout/hierarchy1"/>
    <dgm:cxn modelId="{F8C70FD0-A26C-4C97-895E-A8A511544E0D}" type="presParOf" srcId="{1A66FA44-F2C8-4254-A9D1-E955DDF8590B}" destId="{139757F2-7956-44A7-9ED4-134C2421DFC0}" srcOrd="2" destOrd="0" presId="urn:microsoft.com/office/officeart/2005/8/layout/hierarchy1"/>
    <dgm:cxn modelId="{F9DA73C8-5A7A-4E8D-91ED-D2CA217E38AD}" type="presParOf" srcId="{1A66FA44-F2C8-4254-A9D1-E955DDF8590B}" destId="{D06605AD-590C-452A-8E5D-F1034B6E950E}" srcOrd="3" destOrd="0" presId="urn:microsoft.com/office/officeart/2005/8/layout/hierarchy1"/>
    <dgm:cxn modelId="{04398A4C-2505-4424-AEFC-D18B8E33C80D}" type="presParOf" srcId="{D06605AD-590C-452A-8E5D-F1034B6E950E}" destId="{8D2E17C4-5032-423E-ACBA-0C70025204FB}" srcOrd="0" destOrd="0" presId="urn:microsoft.com/office/officeart/2005/8/layout/hierarchy1"/>
    <dgm:cxn modelId="{88443E1B-6360-4368-A23D-549B5F0AC84C}" type="presParOf" srcId="{8D2E17C4-5032-423E-ACBA-0C70025204FB}" destId="{EC781224-C723-4576-B440-2BA610E0D9C5}" srcOrd="0" destOrd="0" presId="urn:microsoft.com/office/officeart/2005/8/layout/hierarchy1"/>
    <dgm:cxn modelId="{F92CE29D-AAB4-4DDE-ACEF-B5EB8DBFF1D0}" type="presParOf" srcId="{8D2E17C4-5032-423E-ACBA-0C70025204FB}" destId="{EEC2B88D-6040-4089-AA2A-48D3A604C6A0}" srcOrd="1" destOrd="0" presId="urn:microsoft.com/office/officeart/2005/8/layout/hierarchy1"/>
    <dgm:cxn modelId="{99C7B8D0-564E-44CF-B1B3-B88BC921918F}" type="presParOf" srcId="{D06605AD-590C-452A-8E5D-F1034B6E950E}" destId="{D63C185D-0D9C-4C56-A8F8-B1D07B97D5E7}" srcOrd="1" destOrd="0" presId="urn:microsoft.com/office/officeart/2005/8/layout/hierarchy1"/>
    <dgm:cxn modelId="{F015FA62-D951-4B27-814E-8A7592CD8409}" type="presParOf" srcId="{D63C185D-0D9C-4C56-A8F8-B1D07B97D5E7}" destId="{ECA58C11-D6D1-4773-81C8-CB3ADD3ADAD3}" srcOrd="0" destOrd="0" presId="urn:microsoft.com/office/officeart/2005/8/layout/hierarchy1"/>
    <dgm:cxn modelId="{549CAE6E-6299-4B63-BC90-1997061B795D}" type="presParOf" srcId="{D63C185D-0D9C-4C56-A8F8-B1D07B97D5E7}" destId="{CE7CCA77-2651-4092-AE4A-70203D866BE3}" srcOrd="1" destOrd="0" presId="urn:microsoft.com/office/officeart/2005/8/layout/hierarchy1"/>
    <dgm:cxn modelId="{4EB12C3F-9DFB-4ABB-93EA-5AD0F10FF716}" type="presParOf" srcId="{CE7CCA77-2651-4092-AE4A-70203D866BE3}" destId="{4E248395-32EE-4617-9B95-53A3E2990546}" srcOrd="0" destOrd="0" presId="urn:microsoft.com/office/officeart/2005/8/layout/hierarchy1"/>
    <dgm:cxn modelId="{2B1AA494-987E-4195-85B1-2B7A7BA4843C}" type="presParOf" srcId="{4E248395-32EE-4617-9B95-53A3E2990546}" destId="{136895CA-4550-4C52-BEAD-AF2FBA2749AD}" srcOrd="0" destOrd="0" presId="urn:microsoft.com/office/officeart/2005/8/layout/hierarchy1"/>
    <dgm:cxn modelId="{E7B5FAE7-650C-4C76-9F55-0EF9EEE1BD4C}" type="presParOf" srcId="{4E248395-32EE-4617-9B95-53A3E2990546}" destId="{D2C87464-AA8A-4827-B64D-3A04CA8BFE8C}" srcOrd="1" destOrd="0" presId="urn:microsoft.com/office/officeart/2005/8/layout/hierarchy1"/>
    <dgm:cxn modelId="{C1B8AA95-AA81-4999-9C4A-B1F952FD8E8C}" type="presParOf" srcId="{CE7CCA77-2651-4092-AE4A-70203D866BE3}" destId="{0623242E-9105-4EA4-B983-7DFA8789648C}" srcOrd="1" destOrd="0" presId="urn:microsoft.com/office/officeart/2005/8/layout/hierarchy1"/>
    <dgm:cxn modelId="{30A3DA80-7852-43C5-98B5-17AD47541DCE}" type="presParOf" srcId="{0623242E-9105-4EA4-B983-7DFA8789648C}" destId="{01925473-C049-4824-BB70-6C1535904FA9}" srcOrd="0" destOrd="0" presId="urn:microsoft.com/office/officeart/2005/8/layout/hierarchy1"/>
    <dgm:cxn modelId="{6E343ADB-94FF-4B03-9B3D-9DCF48C062DA}" type="presParOf" srcId="{0623242E-9105-4EA4-B983-7DFA8789648C}" destId="{BF9C12EC-B1A3-4132-890A-5F35AC646253}" srcOrd="1" destOrd="0" presId="urn:microsoft.com/office/officeart/2005/8/layout/hierarchy1"/>
    <dgm:cxn modelId="{7B9EF1C3-16B9-46DB-94E4-290C778F24E7}" type="presParOf" srcId="{BF9C12EC-B1A3-4132-890A-5F35AC646253}" destId="{AEE1622D-647A-41DE-BC80-714B0533EFC1}" srcOrd="0" destOrd="0" presId="urn:microsoft.com/office/officeart/2005/8/layout/hierarchy1"/>
    <dgm:cxn modelId="{9C033154-CC81-4E63-919B-1BE52048CF02}" type="presParOf" srcId="{AEE1622D-647A-41DE-BC80-714B0533EFC1}" destId="{C7B2C412-BA8D-4AF7-8801-9798E54FE561}" srcOrd="0" destOrd="0" presId="urn:microsoft.com/office/officeart/2005/8/layout/hierarchy1"/>
    <dgm:cxn modelId="{5D0C86A7-5374-48F5-B7C7-2CD69E6DF159}" type="presParOf" srcId="{AEE1622D-647A-41DE-BC80-714B0533EFC1}" destId="{D2302885-887C-44BB-B50C-6FCF112DEC5B}" srcOrd="1" destOrd="0" presId="urn:microsoft.com/office/officeart/2005/8/layout/hierarchy1"/>
    <dgm:cxn modelId="{DF3550CA-5498-4057-BF59-4052C6BF3463}" type="presParOf" srcId="{BF9C12EC-B1A3-4132-890A-5F35AC646253}" destId="{EBF83AEE-1B5A-4478-8B38-BA0A1F7E5A2B}" srcOrd="1" destOrd="0" presId="urn:microsoft.com/office/officeart/2005/8/layout/hierarchy1"/>
    <dgm:cxn modelId="{32532EA7-21B4-4E60-ADEC-5436E31DAA2F}" type="presParOf" srcId="{D63C185D-0D9C-4C56-A8F8-B1D07B97D5E7}" destId="{CD4A6713-8A8F-4C88-A259-070490DE7182}" srcOrd="2" destOrd="0" presId="urn:microsoft.com/office/officeart/2005/8/layout/hierarchy1"/>
    <dgm:cxn modelId="{74D71B0C-DFD5-4EF4-836F-74B81D36F831}" type="presParOf" srcId="{D63C185D-0D9C-4C56-A8F8-B1D07B97D5E7}" destId="{5385C7F4-4C76-43B9-A782-85071B83B70E}" srcOrd="3" destOrd="0" presId="urn:microsoft.com/office/officeart/2005/8/layout/hierarchy1"/>
    <dgm:cxn modelId="{4094ADFE-C1D2-4C69-8164-4C9DAEED62A9}" type="presParOf" srcId="{5385C7F4-4C76-43B9-A782-85071B83B70E}" destId="{F0F9C5D2-B169-4310-A3C7-F21740B84DFB}" srcOrd="0" destOrd="0" presId="urn:microsoft.com/office/officeart/2005/8/layout/hierarchy1"/>
    <dgm:cxn modelId="{8B4885BB-0CC6-4A9E-91C5-DE927191F26B}" type="presParOf" srcId="{F0F9C5D2-B169-4310-A3C7-F21740B84DFB}" destId="{7357349B-1691-44A8-BA8A-6480383C8546}" srcOrd="0" destOrd="0" presId="urn:microsoft.com/office/officeart/2005/8/layout/hierarchy1"/>
    <dgm:cxn modelId="{256B107E-8A2C-4B52-8C50-A52EA4B18CC8}" type="presParOf" srcId="{F0F9C5D2-B169-4310-A3C7-F21740B84DFB}" destId="{52DF5E59-A025-4C8F-94FF-D329B9BDE178}" srcOrd="1" destOrd="0" presId="urn:microsoft.com/office/officeart/2005/8/layout/hierarchy1"/>
    <dgm:cxn modelId="{17F8B0E8-EC8B-4650-8C29-032032C47E17}" type="presParOf" srcId="{5385C7F4-4C76-43B9-A782-85071B83B70E}" destId="{AA5DFABA-2EB5-4657-80A9-9DD2A5438BB1}" srcOrd="1" destOrd="0" presId="urn:microsoft.com/office/officeart/2005/8/layout/hierarchy1"/>
    <dgm:cxn modelId="{04F16226-8D6C-4278-81DA-D5EC2784E0C6}" type="presParOf" srcId="{AA5DFABA-2EB5-4657-80A9-9DD2A5438BB1}" destId="{F05DB377-C519-4C92-A768-815773E482E6}" srcOrd="0" destOrd="0" presId="urn:microsoft.com/office/officeart/2005/8/layout/hierarchy1"/>
    <dgm:cxn modelId="{4DE69FD0-37D0-4646-8BAD-0A863F4EF2DC}" type="presParOf" srcId="{AA5DFABA-2EB5-4657-80A9-9DD2A5438BB1}" destId="{8138C0F4-D290-46C7-AEAE-A0260D12C4F3}" srcOrd="1" destOrd="0" presId="urn:microsoft.com/office/officeart/2005/8/layout/hierarchy1"/>
    <dgm:cxn modelId="{2EEA9A38-7607-434A-A891-029066C6FA36}" type="presParOf" srcId="{8138C0F4-D290-46C7-AEAE-A0260D12C4F3}" destId="{05DC1FB9-B62D-48F7-BA38-3FC44A8A5819}" srcOrd="0" destOrd="0" presId="urn:microsoft.com/office/officeart/2005/8/layout/hierarchy1"/>
    <dgm:cxn modelId="{FA80E113-B730-4B07-AFDB-F0B55449EC9D}" type="presParOf" srcId="{05DC1FB9-B62D-48F7-BA38-3FC44A8A5819}" destId="{82326023-473E-4379-8D68-5FCD25811A2D}" srcOrd="0" destOrd="0" presId="urn:microsoft.com/office/officeart/2005/8/layout/hierarchy1"/>
    <dgm:cxn modelId="{7617C7DF-661C-481A-B068-37D0E816A42D}" type="presParOf" srcId="{05DC1FB9-B62D-48F7-BA38-3FC44A8A5819}" destId="{BDBFAF23-3057-4760-BB95-E0A61407AC7D}" srcOrd="1" destOrd="0" presId="urn:microsoft.com/office/officeart/2005/8/layout/hierarchy1"/>
    <dgm:cxn modelId="{F591E7C1-CD8B-4069-A63F-DC552733E84D}" type="presParOf" srcId="{8138C0F4-D290-46C7-AEAE-A0260D12C4F3}" destId="{2A4B9F42-385F-4272-B83A-E3B1074243F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8A1D5-47CC-499F-8E20-D35541CFDD8A}">
      <dsp:nvSpPr>
        <dsp:cNvPr id="0" name=""/>
        <dsp:cNvSpPr/>
      </dsp:nvSpPr>
      <dsp:spPr>
        <a:xfrm>
          <a:off x="2214607" y="1311046"/>
          <a:ext cx="1666396" cy="1441500"/>
        </a:xfrm>
        <a:prstGeom prst="hexagon">
          <a:avLst>
            <a:gd name="adj" fmla="val 28570"/>
            <a:gd name="vf" fmla="val 115470"/>
          </a:avLst>
        </a:prstGeom>
        <a:solidFill>
          <a:srgbClr val="00227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smtClean="0"/>
            <a:t>Marketing Research Project</a:t>
          </a:r>
          <a:endParaRPr lang="en-GB" sz="1300" kern="1200" dirty="0"/>
        </a:p>
      </dsp:txBody>
      <dsp:txXfrm>
        <a:off x="2490752" y="1549923"/>
        <a:ext cx="1114106" cy="963746"/>
      </dsp:txXfrm>
    </dsp:sp>
    <dsp:sp modelId="{63381FA2-91F1-4E80-9CA3-FDBD621E9D53}">
      <dsp:nvSpPr>
        <dsp:cNvPr id="0" name=""/>
        <dsp:cNvSpPr/>
      </dsp:nvSpPr>
      <dsp:spPr>
        <a:xfrm>
          <a:off x="2759971" y="747538"/>
          <a:ext cx="628726" cy="541731"/>
        </a:xfrm>
        <a:prstGeom prst="hexagon">
          <a:avLst>
            <a:gd name="adj" fmla="val 28900"/>
            <a:gd name="vf" fmla="val 115470"/>
          </a:avLst>
        </a:prstGeom>
        <a:blipFill rotWithShape="0">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9A0B4CB4-F230-4F16-B554-C0D5FADE07A1}">
      <dsp:nvSpPr>
        <dsp:cNvPr id="0" name=""/>
        <dsp:cNvSpPr/>
      </dsp:nvSpPr>
      <dsp:spPr>
        <a:xfrm>
          <a:off x="2368106" y="0"/>
          <a:ext cx="136560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smtClean="0"/>
            <a:t>Marketing / Product</a:t>
          </a:r>
          <a:endParaRPr lang="en-GB" sz="1300" kern="1200" dirty="0"/>
        </a:p>
      </dsp:txBody>
      <dsp:txXfrm>
        <a:off x="2594415" y="195784"/>
        <a:ext cx="912982" cy="789836"/>
      </dsp:txXfrm>
    </dsp:sp>
    <dsp:sp modelId="{99B45965-D08F-4FE1-9B0D-2AAB0C33F01D}">
      <dsp:nvSpPr>
        <dsp:cNvPr id="0" name=""/>
        <dsp:cNvSpPr/>
      </dsp:nvSpPr>
      <dsp:spPr>
        <a:xfrm>
          <a:off x="3608907" y="1219487"/>
          <a:ext cx="62872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E315A3-7E07-4AD7-8053-232A31D6EEFB}">
      <dsp:nvSpPr>
        <dsp:cNvPr id="0" name=""/>
        <dsp:cNvSpPr/>
      </dsp:nvSpPr>
      <dsp:spPr>
        <a:xfrm>
          <a:off x="3620521" y="726643"/>
          <a:ext cx="136560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smtClean="0"/>
            <a:t>SPI</a:t>
          </a:r>
          <a:endParaRPr lang="en-GB" sz="1300" kern="1200" dirty="0"/>
        </a:p>
      </dsp:txBody>
      <dsp:txXfrm>
        <a:off x="3846830" y="922427"/>
        <a:ext cx="912982" cy="789836"/>
      </dsp:txXfrm>
    </dsp:sp>
    <dsp:sp modelId="{584EC871-AB8A-4D20-BCAE-2C3CBC1BD04D}">
      <dsp:nvSpPr>
        <dsp:cNvPr id="0" name=""/>
        <dsp:cNvSpPr/>
      </dsp:nvSpPr>
      <dsp:spPr>
        <a:xfrm>
          <a:off x="3632687" y="2256647"/>
          <a:ext cx="62872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1AA8C3-9D09-47B5-9BF6-2C134F2BB88E}">
      <dsp:nvSpPr>
        <dsp:cNvPr id="0" name=""/>
        <dsp:cNvSpPr/>
      </dsp:nvSpPr>
      <dsp:spPr>
        <a:xfrm>
          <a:off x="3620521" y="2155139"/>
          <a:ext cx="136560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smtClean="0"/>
            <a:t>Research Agency</a:t>
          </a:r>
          <a:endParaRPr lang="en-GB" sz="1300" kern="1200" dirty="0"/>
        </a:p>
      </dsp:txBody>
      <dsp:txXfrm>
        <a:off x="3846830" y="2350923"/>
        <a:ext cx="912982" cy="789836"/>
      </dsp:txXfrm>
    </dsp:sp>
    <dsp:sp modelId="{8F2D3FE6-5EB5-4F80-9832-0758BCEF530A}">
      <dsp:nvSpPr>
        <dsp:cNvPr id="0" name=""/>
        <dsp:cNvSpPr/>
      </dsp:nvSpPr>
      <dsp:spPr>
        <a:xfrm>
          <a:off x="2753434" y="2786576"/>
          <a:ext cx="62872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40E0AF-E190-4C8E-95F2-A96B097D3A2C}">
      <dsp:nvSpPr>
        <dsp:cNvPr id="0" name=""/>
        <dsp:cNvSpPr/>
      </dsp:nvSpPr>
      <dsp:spPr>
        <a:xfrm>
          <a:off x="2368106" y="2882595"/>
          <a:ext cx="1365600" cy="1181404"/>
        </a:xfrm>
        <a:prstGeom prst="hexagon">
          <a:avLst>
            <a:gd name="adj" fmla="val 28570"/>
            <a:gd name="vf" fmla="val 11547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smtClean="0"/>
            <a:t>Legal</a:t>
          </a:r>
          <a:endParaRPr lang="en-GB" sz="1300" kern="1200" dirty="0"/>
        </a:p>
      </dsp:txBody>
      <dsp:txXfrm>
        <a:off x="2594415" y="3078379"/>
        <a:ext cx="912982" cy="789836"/>
      </dsp:txXfrm>
    </dsp:sp>
    <dsp:sp modelId="{31B31F10-59A8-4B33-B981-BABDF3188123}">
      <dsp:nvSpPr>
        <dsp:cNvPr id="0" name=""/>
        <dsp:cNvSpPr/>
      </dsp:nvSpPr>
      <dsp:spPr>
        <a:xfrm>
          <a:off x="1843207" y="2248026"/>
          <a:ext cx="62872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869E02-2095-4306-B949-E91001E300F1}">
      <dsp:nvSpPr>
        <dsp:cNvPr id="0" name=""/>
        <dsp:cNvSpPr/>
      </dsp:nvSpPr>
      <dsp:spPr>
        <a:xfrm>
          <a:off x="1109878" y="2155951"/>
          <a:ext cx="1365600" cy="1181404"/>
        </a:xfrm>
        <a:prstGeom prst="hexagon">
          <a:avLst>
            <a:gd name="adj" fmla="val 28570"/>
            <a:gd name="vf" fmla="val 115470"/>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smtClean="0"/>
            <a:t>Procurement</a:t>
          </a:r>
          <a:endParaRPr lang="en-GB" sz="1300" kern="1200" dirty="0"/>
        </a:p>
      </dsp:txBody>
      <dsp:txXfrm>
        <a:off x="1336187" y="2351735"/>
        <a:ext cx="912982" cy="789836"/>
      </dsp:txXfrm>
    </dsp:sp>
    <dsp:sp modelId="{260CB85F-F791-4557-A9AA-265526D6A5D5}">
      <dsp:nvSpPr>
        <dsp:cNvPr id="0" name=""/>
        <dsp:cNvSpPr/>
      </dsp:nvSpPr>
      <dsp:spPr>
        <a:xfrm>
          <a:off x="1109878" y="725017"/>
          <a:ext cx="1365600" cy="1181404"/>
        </a:xfrm>
        <a:prstGeom prst="hexagon">
          <a:avLst>
            <a:gd name="adj" fmla="val 28570"/>
            <a:gd name="vf" fmla="val 115470"/>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smtClean="0"/>
            <a:t>Comms Agency</a:t>
          </a:r>
          <a:endParaRPr lang="en-GB" sz="1300" kern="1200" dirty="0"/>
        </a:p>
      </dsp:txBody>
      <dsp:txXfrm>
        <a:off x="1336187" y="920801"/>
        <a:ext cx="912982" cy="7898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DB377-C519-4C92-A768-815773E482E6}">
      <dsp:nvSpPr>
        <dsp:cNvPr id="0" name=""/>
        <dsp:cNvSpPr/>
      </dsp:nvSpPr>
      <dsp:spPr>
        <a:xfrm>
          <a:off x="4383482" y="2396957"/>
          <a:ext cx="91440" cy="282307"/>
        </a:xfrm>
        <a:custGeom>
          <a:avLst/>
          <a:gdLst/>
          <a:ahLst/>
          <a:cxnLst/>
          <a:rect l="0" t="0" r="0" b="0"/>
          <a:pathLst>
            <a:path>
              <a:moveTo>
                <a:pt x="45720" y="0"/>
              </a:moveTo>
              <a:lnTo>
                <a:pt x="45720" y="2823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4A6713-8A8F-4C88-A259-070490DE7182}">
      <dsp:nvSpPr>
        <dsp:cNvPr id="0" name=""/>
        <dsp:cNvSpPr/>
      </dsp:nvSpPr>
      <dsp:spPr>
        <a:xfrm>
          <a:off x="3832764" y="1515579"/>
          <a:ext cx="596437" cy="264993"/>
        </a:xfrm>
        <a:custGeom>
          <a:avLst/>
          <a:gdLst/>
          <a:ahLst/>
          <a:cxnLst/>
          <a:rect l="0" t="0" r="0" b="0"/>
          <a:pathLst>
            <a:path>
              <a:moveTo>
                <a:pt x="0" y="0"/>
              </a:moveTo>
              <a:lnTo>
                <a:pt x="0" y="175069"/>
              </a:lnTo>
              <a:lnTo>
                <a:pt x="596437" y="175069"/>
              </a:lnTo>
              <a:lnTo>
                <a:pt x="596437" y="2649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925473-C049-4824-BB70-6C1535904FA9}">
      <dsp:nvSpPr>
        <dsp:cNvPr id="0" name=""/>
        <dsp:cNvSpPr/>
      </dsp:nvSpPr>
      <dsp:spPr>
        <a:xfrm>
          <a:off x="3193848" y="2396957"/>
          <a:ext cx="91440" cy="299621"/>
        </a:xfrm>
        <a:custGeom>
          <a:avLst/>
          <a:gdLst/>
          <a:ahLst/>
          <a:cxnLst/>
          <a:rect l="0" t="0" r="0" b="0"/>
          <a:pathLst>
            <a:path>
              <a:moveTo>
                <a:pt x="48962" y="0"/>
              </a:moveTo>
              <a:lnTo>
                <a:pt x="48962" y="209698"/>
              </a:lnTo>
              <a:lnTo>
                <a:pt x="45720" y="209698"/>
              </a:lnTo>
              <a:lnTo>
                <a:pt x="45720" y="2996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58C11-D6D1-4773-81C8-CB3ADD3ADAD3}">
      <dsp:nvSpPr>
        <dsp:cNvPr id="0" name=""/>
        <dsp:cNvSpPr/>
      </dsp:nvSpPr>
      <dsp:spPr>
        <a:xfrm>
          <a:off x="3242810" y="1515579"/>
          <a:ext cx="589953" cy="264993"/>
        </a:xfrm>
        <a:custGeom>
          <a:avLst/>
          <a:gdLst/>
          <a:ahLst/>
          <a:cxnLst/>
          <a:rect l="0" t="0" r="0" b="0"/>
          <a:pathLst>
            <a:path>
              <a:moveTo>
                <a:pt x="589953" y="0"/>
              </a:moveTo>
              <a:lnTo>
                <a:pt x="589953" y="175069"/>
              </a:lnTo>
              <a:lnTo>
                <a:pt x="0" y="175069"/>
              </a:lnTo>
              <a:lnTo>
                <a:pt x="0" y="2649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9757F2-7956-44A7-9ED4-134C2421DFC0}">
      <dsp:nvSpPr>
        <dsp:cNvPr id="0" name=""/>
        <dsp:cNvSpPr/>
      </dsp:nvSpPr>
      <dsp:spPr>
        <a:xfrm>
          <a:off x="2646373" y="616888"/>
          <a:ext cx="1186391" cy="282307"/>
        </a:xfrm>
        <a:custGeom>
          <a:avLst/>
          <a:gdLst/>
          <a:ahLst/>
          <a:cxnLst/>
          <a:rect l="0" t="0" r="0" b="0"/>
          <a:pathLst>
            <a:path>
              <a:moveTo>
                <a:pt x="0" y="0"/>
              </a:moveTo>
              <a:lnTo>
                <a:pt x="0" y="192384"/>
              </a:lnTo>
              <a:lnTo>
                <a:pt x="1186391" y="192384"/>
              </a:lnTo>
              <a:lnTo>
                <a:pt x="1186391" y="2823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388076-EDD7-4009-9CE4-7E5B768188E1}">
      <dsp:nvSpPr>
        <dsp:cNvPr id="0" name=""/>
        <dsp:cNvSpPr/>
      </dsp:nvSpPr>
      <dsp:spPr>
        <a:xfrm>
          <a:off x="2007457" y="2414271"/>
          <a:ext cx="91440" cy="264993"/>
        </a:xfrm>
        <a:custGeom>
          <a:avLst/>
          <a:gdLst/>
          <a:ahLst/>
          <a:cxnLst/>
          <a:rect l="0" t="0" r="0" b="0"/>
          <a:pathLst>
            <a:path>
              <a:moveTo>
                <a:pt x="45720" y="0"/>
              </a:moveTo>
              <a:lnTo>
                <a:pt x="45720" y="175069"/>
              </a:lnTo>
              <a:lnTo>
                <a:pt x="48962" y="175069"/>
              </a:lnTo>
              <a:lnTo>
                <a:pt x="48962" y="2649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2C825A-D33E-48C5-912A-D361750C604B}">
      <dsp:nvSpPr>
        <dsp:cNvPr id="0" name=""/>
        <dsp:cNvSpPr/>
      </dsp:nvSpPr>
      <dsp:spPr>
        <a:xfrm>
          <a:off x="1459981" y="1515579"/>
          <a:ext cx="593195" cy="282307"/>
        </a:xfrm>
        <a:custGeom>
          <a:avLst/>
          <a:gdLst/>
          <a:ahLst/>
          <a:cxnLst/>
          <a:rect l="0" t="0" r="0" b="0"/>
          <a:pathLst>
            <a:path>
              <a:moveTo>
                <a:pt x="0" y="0"/>
              </a:moveTo>
              <a:lnTo>
                <a:pt x="0" y="192384"/>
              </a:lnTo>
              <a:lnTo>
                <a:pt x="593195" y="192384"/>
              </a:lnTo>
              <a:lnTo>
                <a:pt x="593195" y="2823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51FE47-4D30-4921-B526-DF8D7F80A746}">
      <dsp:nvSpPr>
        <dsp:cNvPr id="0" name=""/>
        <dsp:cNvSpPr/>
      </dsp:nvSpPr>
      <dsp:spPr>
        <a:xfrm>
          <a:off x="821065" y="2414271"/>
          <a:ext cx="91440" cy="264993"/>
        </a:xfrm>
        <a:custGeom>
          <a:avLst/>
          <a:gdLst/>
          <a:ahLst/>
          <a:cxnLst/>
          <a:rect l="0" t="0" r="0" b="0"/>
          <a:pathLst>
            <a:path>
              <a:moveTo>
                <a:pt x="45720" y="0"/>
              </a:moveTo>
              <a:lnTo>
                <a:pt x="45720" y="175069"/>
              </a:lnTo>
              <a:lnTo>
                <a:pt x="48962" y="175069"/>
              </a:lnTo>
              <a:lnTo>
                <a:pt x="48962" y="2649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8E863C-9B49-4D41-A6B6-CDB9DCD5FE73}">
      <dsp:nvSpPr>
        <dsp:cNvPr id="0" name=""/>
        <dsp:cNvSpPr/>
      </dsp:nvSpPr>
      <dsp:spPr>
        <a:xfrm>
          <a:off x="866785" y="1515579"/>
          <a:ext cx="593195" cy="282307"/>
        </a:xfrm>
        <a:custGeom>
          <a:avLst/>
          <a:gdLst/>
          <a:ahLst/>
          <a:cxnLst/>
          <a:rect l="0" t="0" r="0" b="0"/>
          <a:pathLst>
            <a:path>
              <a:moveTo>
                <a:pt x="593195" y="0"/>
              </a:moveTo>
              <a:lnTo>
                <a:pt x="593195" y="192384"/>
              </a:lnTo>
              <a:lnTo>
                <a:pt x="0" y="192384"/>
              </a:lnTo>
              <a:lnTo>
                <a:pt x="0" y="2823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604337-7A90-436F-9230-1986E70E7EF4}">
      <dsp:nvSpPr>
        <dsp:cNvPr id="0" name=""/>
        <dsp:cNvSpPr/>
      </dsp:nvSpPr>
      <dsp:spPr>
        <a:xfrm>
          <a:off x="1459981" y="616888"/>
          <a:ext cx="1186391" cy="282307"/>
        </a:xfrm>
        <a:custGeom>
          <a:avLst/>
          <a:gdLst/>
          <a:ahLst/>
          <a:cxnLst/>
          <a:rect l="0" t="0" r="0" b="0"/>
          <a:pathLst>
            <a:path>
              <a:moveTo>
                <a:pt x="1186391" y="0"/>
              </a:moveTo>
              <a:lnTo>
                <a:pt x="1186391" y="192384"/>
              </a:lnTo>
              <a:lnTo>
                <a:pt x="0" y="192384"/>
              </a:lnTo>
              <a:lnTo>
                <a:pt x="0" y="2823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4BC74C-C48C-447A-A119-6AA1385C9990}">
      <dsp:nvSpPr>
        <dsp:cNvPr id="0" name=""/>
        <dsp:cNvSpPr/>
      </dsp:nvSpPr>
      <dsp:spPr>
        <a:xfrm>
          <a:off x="2161031" y="503"/>
          <a:ext cx="970684" cy="6163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850E63-D5FA-4813-B4A0-BA75F0B02BA8}">
      <dsp:nvSpPr>
        <dsp:cNvPr id="0" name=""/>
        <dsp:cNvSpPr/>
      </dsp:nvSpPr>
      <dsp:spPr>
        <a:xfrm>
          <a:off x="2268884" y="102964"/>
          <a:ext cx="970684" cy="61638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Global</a:t>
          </a:r>
          <a:endParaRPr lang="en-GB" sz="1600" kern="1200" dirty="0"/>
        </a:p>
      </dsp:txBody>
      <dsp:txXfrm>
        <a:off x="2286937" y="121017"/>
        <a:ext cx="934578" cy="580278"/>
      </dsp:txXfrm>
    </dsp:sp>
    <dsp:sp modelId="{457C7CC5-206F-44EC-8483-E48ADEA25C8B}">
      <dsp:nvSpPr>
        <dsp:cNvPr id="0" name=""/>
        <dsp:cNvSpPr/>
      </dsp:nvSpPr>
      <dsp:spPr>
        <a:xfrm>
          <a:off x="974639" y="899195"/>
          <a:ext cx="970684" cy="6163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09B2C8-F3C1-49FF-987E-C087D0BB5DB6}">
      <dsp:nvSpPr>
        <dsp:cNvPr id="0" name=""/>
        <dsp:cNvSpPr/>
      </dsp:nvSpPr>
      <dsp:spPr>
        <a:xfrm>
          <a:off x="1082493" y="1001656"/>
          <a:ext cx="970684" cy="61638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Region</a:t>
          </a:r>
          <a:endParaRPr lang="en-GB" sz="1600" kern="1200" dirty="0"/>
        </a:p>
      </dsp:txBody>
      <dsp:txXfrm>
        <a:off x="1100546" y="1019709"/>
        <a:ext cx="934578" cy="580278"/>
      </dsp:txXfrm>
    </dsp:sp>
    <dsp:sp modelId="{1165B350-C745-456D-AE5A-B8A37E3CBE1E}">
      <dsp:nvSpPr>
        <dsp:cNvPr id="0" name=""/>
        <dsp:cNvSpPr/>
      </dsp:nvSpPr>
      <dsp:spPr>
        <a:xfrm>
          <a:off x="381443" y="1797887"/>
          <a:ext cx="970684" cy="6163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20E6B3-283C-455D-8ABA-A378B81E1746}">
      <dsp:nvSpPr>
        <dsp:cNvPr id="0" name=""/>
        <dsp:cNvSpPr/>
      </dsp:nvSpPr>
      <dsp:spPr>
        <a:xfrm>
          <a:off x="489297" y="1900348"/>
          <a:ext cx="970684" cy="61638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Multi-Market</a:t>
          </a:r>
          <a:endParaRPr lang="en-GB" sz="1600" kern="1200" dirty="0"/>
        </a:p>
      </dsp:txBody>
      <dsp:txXfrm>
        <a:off x="507350" y="1918401"/>
        <a:ext cx="934578" cy="580278"/>
      </dsp:txXfrm>
    </dsp:sp>
    <dsp:sp modelId="{C5A5E2E7-3245-45F6-AEC2-C05917DFC364}">
      <dsp:nvSpPr>
        <dsp:cNvPr id="0" name=""/>
        <dsp:cNvSpPr/>
      </dsp:nvSpPr>
      <dsp:spPr>
        <a:xfrm>
          <a:off x="384685" y="2679264"/>
          <a:ext cx="970684" cy="6163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9F5807-137A-4D90-BE9A-EA168CF94B41}">
      <dsp:nvSpPr>
        <dsp:cNvPr id="0" name=""/>
        <dsp:cNvSpPr/>
      </dsp:nvSpPr>
      <dsp:spPr>
        <a:xfrm>
          <a:off x="492539" y="2781725"/>
          <a:ext cx="970684" cy="61638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End-Market</a:t>
          </a:r>
          <a:endParaRPr lang="en-GB" sz="1600" kern="1200" dirty="0"/>
        </a:p>
      </dsp:txBody>
      <dsp:txXfrm>
        <a:off x="510592" y="2799778"/>
        <a:ext cx="934578" cy="580278"/>
      </dsp:txXfrm>
    </dsp:sp>
    <dsp:sp modelId="{EDAF3442-0ABE-4B4C-AB2B-4A2BC013A96F}">
      <dsp:nvSpPr>
        <dsp:cNvPr id="0" name=""/>
        <dsp:cNvSpPr/>
      </dsp:nvSpPr>
      <dsp:spPr>
        <a:xfrm>
          <a:off x="1567835" y="1797887"/>
          <a:ext cx="970684" cy="6163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C5DFBA-810D-4B96-A60A-6247D5F24A54}">
      <dsp:nvSpPr>
        <dsp:cNvPr id="0" name=""/>
        <dsp:cNvSpPr/>
      </dsp:nvSpPr>
      <dsp:spPr>
        <a:xfrm>
          <a:off x="1675689" y="1900348"/>
          <a:ext cx="970684" cy="61638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Multi-Market</a:t>
          </a:r>
          <a:endParaRPr lang="en-GB" sz="1600" kern="1200" dirty="0"/>
        </a:p>
      </dsp:txBody>
      <dsp:txXfrm>
        <a:off x="1693742" y="1918401"/>
        <a:ext cx="934578" cy="580278"/>
      </dsp:txXfrm>
    </dsp:sp>
    <dsp:sp modelId="{55B78B88-01D5-414C-81AA-C1E781C77D38}">
      <dsp:nvSpPr>
        <dsp:cNvPr id="0" name=""/>
        <dsp:cNvSpPr/>
      </dsp:nvSpPr>
      <dsp:spPr>
        <a:xfrm>
          <a:off x="1571077" y="2679264"/>
          <a:ext cx="970684" cy="6163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F51619-9B47-4458-B6AE-AA00AA2ECFB1}">
      <dsp:nvSpPr>
        <dsp:cNvPr id="0" name=""/>
        <dsp:cNvSpPr/>
      </dsp:nvSpPr>
      <dsp:spPr>
        <a:xfrm>
          <a:off x="1678931" y="2781725"/>
          <a:ext cx="970684" cy="61638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End-Market</a:t>
          </a:r>
          <a:endParaRPr lang="en-GB" sz="1600" kern="1200" dirty="0"/>
        </a:p>
      </dsp:txBody>
      <dsp:txXfrm>
        <a:off x="1696984" y="2799778"/>
        <a:ext cx="934578" cy="580278"/>
      </dsp:txXfrm>
    </dsp:sp>
    <dsp:sp modelId="{EC781224-C723-4576-B440-2BA610E0D9C5}">
      <dsp:nvSpPr>
        <dsp:cNvPr id="0" name=""/>
        <dsp:cNvSpPr/>
      </dsp:nvSpPr>
      <dsp:spPr>
        <a:xfrm>
          <a:off x="3347422" y="899195"/>
          <a:ext cx="970684" cy="6163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C2B88D-6040-4089-AA2A-48D3A604C6A0}">
      <dsp:nvSpPr>
        <dsp:cNvPr id="0" name=""/>
        <dsp:cNvSpPr/>
      </dsp:nvSpPr>
      <dsp:spPr>
        <a:xfrm>
          <a:off x="3455276" y="1001656"/>
          <a:ext cx="970684" cy="61638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Region</a:t>
          </a:r>
          <a:endParaRPr lang="en-GB" sz="1600" kern="1200" dirty="0"/>
        </a:p>
      </dsp:txBody>
      <dsp:txXfrm>
        <a:off x="3473329" y="1019709"/>
        <a:ext cx="934578" cy="580278"/>
      </dsp:txXfrm>
    </dsp:sp>
    <dsp:sp modelId="{136895CA-4550-4C52-BEAD-AF2FBA2749AD}">
      <dsp:nvSpPr>
        <dsp:cNvPr id="0" name=""/>
        <dsp:cNvSpPr/>
      </dsp:nvSpPr>
      <dsp:spPr>
        <a:xfrm>
          <a:off x="2757468" y="1780572"/>
          <a:ext cx="970684" cy="6163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C87464-AA8A-4827-B64D-3A04CA8BFE8C}">
      <dsp:nvSpPr>
        <dsp:cNvPr id="0" name=""/>
        <dsp:cNvSpPr/>
      </dsp:nvSpPr>
      <dsp:spPr>
        <a:xfrm>
          <a:off x="2865322" y="1883033"/>
          <a:ext cx="970684" cy="61638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Multi-Market</a:t>
          </a:r>
          <a:endParaRPr lang="en-GB" sz="1600" kern="1200" dirty="0"/>
        </a:p>
      </dsp:txBody>
      <dsp:txXfrm>
        <a:off x="2883375" y="1901086"/>
        <a:ext cx="934578" cy="580278"/>
      </dsp:txXfrm>
    </dsp:sp>
    <dsp:sp modelId="{C7B2C412-BA8D-4AF7-8801-9798E54FE561}">
      <dsp:nvSpPr>
        <dsp:cNvPr id="0" name=""/>
        <dsp:cNvSpPr/>
      </dsp:nvSpPr>
      <dsp:spPr>
        <a:xfrm>
          <a:off x="2754226" y="2696578"/>
          <a:ext cx="970684" cy="6163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302885-887C-44BB-B50C-6FCF112DEC5B}">
      <dsp:nvSpPr>
        <dsp:cNvPr id="0" name=""/>
        <dsp:cNvSpPr/>
      </dsp:nvSpPr>
      <dsp:spPr>
        <a:xfrm>
          <a:off x="2862080" y="2799039"/>
          <a:ext cx="970684" cy="61638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smtClean="0"/>
            <a:t>End-Market</a:t>
          </a:r>
          <a:endParaRPr lang="en-GB" sz="1600" kern="1200" dirty="0"/>
        </a:p>
      </dsp:txBody>
      <dsp:txXfrm>
        <a:off x="2880133" y="2817092"/>
        <a:ext cx="934578" cy="580278"/>
      </dsp:txXfrm>
    </dsp:sp>
    <dsp:sp modelId="{7357349B-1691-44A8-BA8A-6480383C8546}">
      <dsp:nvSpPr>
        <dsp:cNvPr id="0" name=""/>
        <dsp:cNvSpPr/>
      </dsp:nvSpPr>
      <dsp:spPr>
        <a:xfrm>
          <a:off x="3943860" y="1780572"/>
          <a:ext cx="970684" cy="6163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DF5E59-A025-4C8F-94FF-D329B9BDE178}">
      <dsp:nvSpPr>
        <dsp:cNvPr id="0" name=""/>
        <dsp:cNvSpPr/>
      </dsp:nvSpPr>
      <dsp:spPr>
        <a:xfrm>
          <a:off x="4051714" y="1883033"/>
          <a:ext cx="970684" cy="61638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Multi-Market</a:t>
          </a:r>
          <a:endParaRPr lang="en-GB" sz="1600" kern="1200" dirty="0"/>
        </a:p>
      </dsp:txBody>
      <dsp:txXfrm>
        <a:off x="4069767" y="1901086"/>
        <a:ext cx="934578" cy="580278"/>
      </dsp:txXfrm>
    </dsp:sp>
    <dsp:sp modelId="{82326023-473E-4379-8D68-5FCD25811A2D}">
      <dsp:nvSpPr>
        <dsp:cNvPr id="0" name=""/>
        <dsp:cNvSpPr/>
      </dsp:nvSpPr>
      <dsp:spPr>
        <a:xfrm>
          <a:off x="3943860" y="2679264"/>
          <a:ext cx="970684" cy="6163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BFAF23-3057-4760-BB95-E0A61407AC7D}">
      <dsp:nvSpPr>
        <dsp:cNvPr id="0" name=""/>
        <dsp:cNvSpPr/>
      </dsp:nvSpPr>
      <dsp:spPr>
        <a:xfrm>
          <a:off x="4051714" y="2781725"/>
          <a:ext cx="970684" cy="61638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End-Market</a:t>
          </a:r>
          <a:endParaRPr lang="en-GB" sz="1600" kern="1200" dirty="0"/>
        </a:p>
      </dsp:txBody>
      <dsp:txXfrm>
        <a:off x="4069767" y="2799778"/>
        <a:ext cx="934578" cy="580278"/>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29837" cy="497466"/>
          </a:xfrm>
          <a:prstGeom prst="rect">
            <a:avLst/>
          </a:prstGeom>
        </p:spPr>
        <p:txBody>
          <a:bodyPr vert="horz" lIns="91419" tIns="45710" rIns="91419" bIns="45710" rtlCol="0"/>
          <a:lstStyle>
            <a:lvl1pPr algn="l">
              <a:defRPr sz="1200"/>
            </a:lvl1pPr>
          </a:lstStyle>
          <a:p>
            <a:endParaRPr lang="en-US"/>
          </a:p>
        </p:txBody>
      </p:sp>
      <p:sp>
        <p:nvSpPr>
          <p:cNvPr id="3" name="Date Placeholder 2"/>
          <p:cNvSpPr>
            <a:spLocks noGrp="1"/>
          </p:cNvSpPr>
          <p:nvPr>
            <p:ph type="dt" sz="quarter" idx="1"/>
          </p:nvPr>
        </p:nvSpPr>
        <p:spPr>
          <a:xfrm>
            <a:off x="3829763" y="0"/>
            <a:ext cx="2929837" cy="497466"/>
          </a:xfrm>
          <a:prstGeom prst="rect">
            <a:avLst/>
          </a:prstGeom>
        </p:spPr>
        <p:txBody>
          <a:bodyPr vert="horz" lIns="91419" tIns="45710" rIns="91419" bIns="45710" rtlCol="0"/>
          <a:lstStyle>
            <a:lvl1pPr algn="r">
              <a:defRPr sz="1200"/>
            </a:lvl1pPr>
          </a:lstStyle>
          <a:p>
            <a:fld id="{AC1B46BD-3FF0-4C8B-B7FA-B3FEB5289156}" type="datetimeFigureOut">
              <a:rPr lang="en-US" smtClean="0"/>
              <a:t>5/7/2014</a:t>
            </a:fld>
            <a:endParaRPr lang="en-US"/>
          </a:p>
        </p:txBody>
      </p:sp>
      <p:sp>
        <p:nvSpPr>
          <p:cNvPr id="4" name="Footer Placeholder 3"/>
          <p:cNvSpPr>
            <a:spLocks noGrp="1"/>
          </p:cNvSpPr>
          <p:nvPr>
            <p:ph type="ftr" sz="quarter" idx="2"/>
          </p:nvPr>
        </p:nvSpPr>
        <p:spPr>
          <a:xfrm>
            <a:off x="2" y="9443350"/>
            <a:ext cx="2929837" cy="497466"/>
          </a:xfrm>
          <a:prstGeom prst="rect">
            <a:avLst/>
          </a:prstGeom>
        </p:spPr>
        <p:txBody>
          <a:bodyPr vert="horz" lIns="91419" tIns="45710" rIns="91419" bIns="45710" rtlCol="0" anchor="b"/>
          <a:lstStyle>
            <a:lvl1pPr algn="l">
              <a:defRPr sz="1200"/>
            </a:lvl1pPr>
          </a:lstStyle>
          <a:p>
            <a:endParaRPr lang="en-US"/>
          </a:p>
        </p:txBody>
      </p:sp>
      <p:sp>
        <p:nvSpPr>
          <p:cNvPr id="5" name="Slide Number Placeholder 4"/>
          <p:cNvSpPr>
            <a:spLocks noGrp="1"/>
          </p:cNvSpPr>
          <p:nvPr>
            <p:ph type="sldNum" sz="quarter" idx="3"/>
          </p:nvPr>
        </p:nvSpPr>
        <p:spPr>
          <a:xfrm>
            <a:off x="3829763" y="9443350"/>
            <a:ext cx="2929837" cy="497466"/>
          </a:xfrm>
          <a:prstGeom prst="rect">
            <a:avLst/>
          </a:prstGeom>
        </p:spPr>
        <p:txBody>
          <a:bodyPr vert="horz" lIns="91419" tIns="45710" rIns="91419" bIns="45710" rtlCol="0" anchor="b"/>
          <a:lstStyle>
            <a:lvl1pPr algn="r">
              <a:defRPr sz="1200"/>
            </a:lvl1pPr>
          </a:lstStyle>
          <a:p>
            <a:fld id="{81606E29-DCAF-441B-9BE2-208CC38F4379}" type="slidenum">
              <a:rPr lang="en-US" smtClean="0"/>
              <a:t>‹#›</a:t>
            </a:fld>
            <a:endParaRPr lang="en-US"/>
          </a:p>
        </p:txBody>
      </p:sp>
    </p:spTree>
    <p:extLst>
      <p:ext uri="{BB962C8B-B14F-4D97-AF65-F5344CB8AC3E}">
        <p14:creationId xmlns:p14="http://schemas.microsoft.com/office/powerpoint/2010/main" val="3973381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29837" cy="497126"/>
          </a:xfrm>
          <a:prstGeom prst="rect">
            <a:avLst/>
          </a:prstGeom>
        </p:spPr>
        <p:txBody>
          <a:bodyPr vert="horz" lIns="91419" tIns="45710" rIns="91419" bIns="45710" rtlCol="0"/>
          <a:lstStyle>
            <a:lvl1pPr algn="l">
              <a:defRPr sz="1200"/>
            </a:lvl1pPr>
          </a:lstStyle>
          <a:p>
            <a:endParaRPr lang="en-GB" dirty="0"/>
          </a:p>
        </p:txBody>
      </p:sp>
      <p:sp>
        <p:nvSpPr>
          <p:cNvPr id="3" name="Date Placeholder 2"/>
          <p:cNvSpPr>
            <a:spLocks noGrp="1"/>
          </p:cNvSpPr>
          <p:nvPr>
            <p:ph type="dt" idx="1"/>
          </p:nvPr>
        </p:nvSpPr>
        <p:spPr>
          <a:xfrm>
            <a:off x="3829764" y="2"/>
            <a:ext cx="2929837" cy="497126"/>
          </a:xfrm>
          <a:prstGeom prst="rect">
            <a:avLst/>
          </a:prstGeom>
        </p:spPr>
        <p:txBody>
          <a:bodyPr vert="horz" lIns="91419" tIns="45710" rIns="91419" bIns="45710" rtlCol="0"/>
          <a:lstStyle>
            <a:lvl1pPr algn="r">
              <a:defRPr sz="1200"/>
            </a:lvl1pPr>
          </a:lstStyle>
          <a:p>
            <a:fld id="{939714C4-F729-4FDD-800D-7DB3AA2A51CF}" type="datetimeFigureOut">
              <a:rPr lang="en-GB" smtClean="0"/>
              <a:pPr/>
              <a:t>07/05/2014</a:t>
            </a:fld>
            <a:endParaRPr lang="en-GB" dirty="0"/>
          </a:p>
        </p:txBody>
      </p:sp>
      <p:sp>
        <p:nvSpPr>
          <p:cNvPr id="4" name="Slide Image Placeholder 3"/>
          <p:cNvSpPr>
            <a:spLocks noGrp="1" noRot="1" noChangeAspect="1"/>
          </p:cNvSpPr>
          <p:nvPr>
            <p:ph type="sldImg" idx="2"/>
          </p:nvPr>
        </p:nvSpPr>
        <p:spPr>
          <a:xfrm>
            <a:off x="896938" y="747713"/>
            <a:ext cx="4967287" cy="3725862"/>
          </a:xfrm>
          <a:prstGeom prst="rect">
            <a:avLst/>
          </a:prstGeom>
          <a:noFill/>
          <a:ln w="12700">
            <a:solidFill>
              <a:prstClr val="black"/>
            </a:solidFill>
          </a:ln>
        </p:spPr>
        <p:txBody>
          <a:bodyPr vert="horz" lIns="91419" tIns="45710" rIns="91419" bIns="45710" rtlCol="0" anchor="ctr"/>
          <a:lstStyle/>
          <a:p>
            <a:endParaRPr lang="en-GB" dirty="0"/>
          </a:p>
        </p:txBody>
      </p:sp>
      <p:sp>
        <p:nvSpPr>
          <p:cNvPr id="5" name="Notes Placeholder 4"/>
          <p:cNvSpPr>
            <a:spLocks noGrp="1"/>
          </p:cNvSpPr>
          <p:nvPr>
            <p:ph type="body" sz="quarter" idx="3"/>
          </p:nvPr>
        </p:nvSpPr>
        <p:spPr>
          <a:xfrm>
            <a:off x="676117" y="4722696"/>
            <a:ext cx="5408930" cy="4474131"/>
          </a:xfrm>
          <a:prstGeom prst="rect">
            <a:avLst/>
          </a:prstGeom>
        </p:spPr>
        <p:txBody>
          <a:bodyPr vert="horz" lIns="91419" tIns="45710" rIns="91419" bIns="4571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2" y="9443663"/>
            <a:ext cx="2929837" cy="497126"/>
          </a:xfrm>
          <a:prstGeom prst="rect">
            <a:avLst/>
          </a:prstGeom>
        </p:spPr>
        <p:txBody>
          <a:bodyPr vert="horz" lIns="91419" tIns="45710" rIns="91419" bIns="4571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29764" y="9443663"/>
            <a:ext cx="2929837" cy="497126"/>
          </a:xfrm>
          <a:prstGeom prst="rect">
            <a:avLst/>
          </a:prstGeom>
        </p:spPr>
        <p:txBody>
          <a:bodyPr vert="horz" lIns="91419" tIns="45710" rIns="91419" bIns="45710" rtlCol="0" anchor="b"/>
          <a:lstStyle>
            <a:lvl1pPr algn="r">
              <a:defRPr sz="1200"/>
            </a:lvl1pPr>
          </a:lstStyle>
          <a:p>
            <a:fld id="{42491DB6-EFEF-4244-B97B-11D423A7D7A5}" type="slidenum">
              <a:rPr lang="en-GB" smtClean="0"/>
              <a:pPr/>
              <a:t>‹#›</a:t>
            </a:fld>
            <a:endParaRPr lang="en-GB" dirty="0"/>
          </a:p>
        </p:txBody>
      </p:sp>
    </p:spTree>
    <p:extLst>
      <p:ext uri="{BB962C8B-B14F-4D97-AF65-F5344CB8AC3E}">
        <p14:creationId xmlns:p14="http://schemas.microsoft.com/office/powerpoint/2010/main" val="89564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solidFill>
                  <a:prstClr val="black"/>
                </a:solidFill>
              </a:rPr>
              <a:pPr/>
              <a:t>1</a:t>
            </a:fld>
            <a:endParaRPr lang="en-GB" dirty="0">
              <a:solidFill>
                <a:prstClr val="black"/>
              </a:solidFill>
            </a:endParaRPr>
          </a:p>
        </p:txBody>
      </p:sp>
    </p:spTree>
    <p:extLst>
      <p:ext uri="{BB962C8B-B14F-4D97-AF65-F5344CB8AC3E}">
        <p14:creationId xmlns:p14="http://schemas.microsoft.com/office/powerpoint/2010/main" val="1083339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research process in SYNCHRO is not</a:t>
            </a:r>
            <a:r>
              <a:rPr lang="en-GB" baseline="0" dirty="0" smtClean="0"/>
              <a:t> really any different to what we do today.  There are 8 steps of which 6 happen directly in SYNCHRO.  We will see who is responsible at each stage in a moment.</a:t>
            </a:r>
          </a:p>
          <a:p>
            <a:pPr marL="220260" indent="-220260">
              <a:buAutoNum type="arabicPeriod"/>
            </a:pPr>
            <a:r>
              <a:rPr lang="en-GB" baseline="0" dirty="0" smtClean="0"/>
              <a:t>Project Initiation: Intention to do a project.  Limited detail required.  Usually done at the planning stage.</a:t>
            </a:r>
          </a:p>
          <a:p>
            <a:pPr marL="220260" indent="-220260">
              <a:buAutoNum type="arabicPeriod"/>
            </a:pPr>
            <a:r>
              <a:rPr lang="en-GB" baseline="0" dirty="0" smtClean="0"/>
              <a:t>Project Brief: Enough detail so that the Research Agency can write a proposal.  The brief can be sent to up to 3 agencies in a competitive tender process if required.</a:t>
            </a:r>
          </a:p>
          <a:p>
            <a:pPr marL="220260" indent="-220260">
              <a:buAutoNum type="arabicPeriod"/>
            </a:pPr>
            <a:r>
              <a:rPr lang="en-GB" baseline="0" dirty="0" smtClean="0"/>
              <a:t>Agency Proposal: including methodologies and costing.</a:t>
            </a:r>
          </a:p>
          <a:p>
            <a:pPr marL="220260" indent="-220260">
              <a:buAutoNum type="arabicPeriod"/>
            </a:pPr>
            <a:r>
              <a:rPr lang="en-GB" baseline="0" dirty="0" smtClean="0"/>
              <a:t>Project Award: Ultimately done by the Budget Owner outside of SYNCHRO.</a:t>
            </a:r>
          </a:p>
          <a:p>
            <a:pPr marL="220260" indent="-220260">
              <a:buAutoNum type="arabicPeriod"/>
            </a:pPr>
            <a:r>
              <a:rPr lang="en-GB" baseline="0" dirty="0" smtClean="0"/>
              <a:t>Project Specs: the key documents to do the research, eg Screener, Questionnaires </a:t>
            </a:r>
            <a:r>
              <a:rPr lang="en-GB" baseline="0" dirty="0" err="1" smtClean="0"/>
              <a:t>etc</a:t>
            </a:r>
            <a:endParaRPr lang="en-GB" baseline="0" dirty="0" smtClean="0"/>
          </a:p>
          <a:p>
            <a:pPr marL="220260" indent="-220260">
              <a:buAutoNum type="arabicPeriod"/>
            </a:pPr>
            <a:r>
              <a:rPr lang="en-GB" baseline="0" dirty="0" smtClean="0"/>
              <a:t>Project Execution will of course happen outside of SYNCHRO</a:t>
            </a:r>
          </a:p>
          <a:p>
            <a:pPr marL="220260" marR="0" indent="-22026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Project Reporting &amp; Upload: loaded into SYNCHRO for review.  Agency upload final Research Reports.</a:t>
            </a:r>
            <a:endParaRPr lang="en-GB" dirty="0" smtClean="0"/>
          </a:p>
          <a:p>
            <a:pPr marL="220260" indent="-220260">
              <a:buAutoNum type="arabicPeriod"/>
            </a:pPr>
            <a:r>
              <a:rPr lang="en-GB" baseline="0" dirty="0" smtClean="0"/>
              <a:t>Project Evaluation: BAT can rate the agency.  The agency can also provide comments.  </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10</a:t>
            </a:fld>
            <a:endParaRPr lang="en-GB" dirty="0"/>
          </a:p>
        </p:txBody>
      </p:sp>
    </p:spTree>
    <p:extLst>
      <p:ext uri="{BB962C8B-B14F-4D97-AF65-F5344CB8AC3E}">
        <p14:creationId xmlns:p14="http://schemas.microsoft.com/office/powerpoint/2010/main" val="3250600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14190">
              <a:buFont typeface="Arial" panose="020B0604020202020204" pitchFamily="34" charset="0"/>
              <a:buChar char="•"/>
              <a:defRPr/>
            </a:pPr>
            <a:r>
              <a:rPr lang="en-GB" dirty="0" smtClean="0"/>
              <a:t>SYNCHRO is</a:t>
            </a:r>
            <a:r>
              <a:rPr lang="en-GB" baseline="0" dirty="0" smtClean="0"/>
              <a:t> a tool which enables the research process.  It should not stop stakeholders speaking</a:t>
            </a:r>
            <a:r>
              <a:rPr lang="en-GB" dirty="0" smtClean="0"/>
              <a:t> to each other!</a:t>
            </a:r>
            <a:endParaRPr lang="en-GB" baseline="0" dirty="0" smtClean="0"/>
          </a:p>
          <a:p>
            <a:pPr marL="171450" indent="-171450" defTabSz="914190">
              <a:buFont typeface="Arial" panose="020B0604020202020204" pitchFamily="34" charset="0"/>
              <a:buChar char="•"/>
              <a:defRPr/>
            </a:pPr>
            <a:r>
              <a:rPr lang="en-GB" baseline="0" dirty="0" smtClean="0"/>
              <a:t>SPI needs to discuss with the Project Owner the need for research and should check what already exists.  Obviously only if a research project is required should the project be initiated.  SPI is responsible for creating this simple, but important document in SYNCHRO.</a:t>
            </a:r>
            <a:endParaRPr lang="en-GB" dirty="0" smtClean="0"/>
          </a:p>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11</a:t>
            </a:fld>
            <a:endParaRPr lang="en-GB" dirty="0"/>
          </a:p>
        </p:txBody>
      </p:sp>
    </p:spTree>
    <p:extLst>
      <p:ext uri="{BB962C8B-B14F-4D97-AF65-F5344CB8AC3E}">
        <p14:creationId xmlns:p14="http://schemas.microsoft.com/office/powerpoint/2010/main" val="3805061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a:t>
            </a:r>
            <a:r>
              <a:rPr lang="en-GB" baseline="0" dirty="0" smtClean="0"/>
              <a:t> the homepage of SYNCHRO </a:t>
            </a:r>
            <a:endParaRPr lang="en-GB" baseline="0" dirty="0" smtClean="0"/>
          </a:p>
          <a:p>
            <a:endParaRPr lang="en-GB" baseline="0" dirty="0" smtClean="0"/>
          </a:p>
          <a:p>
            <a:r>
              <a:rPr lang="en-GB" baseline="0" dirty="0" smtClean="0"/>
              <a:t>Key Features:</a:t>
            </a:r>
          </a:p>
          <a:p>
            <a:pPr marL="165195" indent="-165195">
              <a:buFont typeface="Arial" panose="020B0604020202020204" pitchFamily="34" charset="0"/>
              <a:buChar char="•"/>
            </a:pPr>
            <a:r>
              <a:rPr lang="en-GB" baseline="0" dirty="0" smtClean="0"/>
              <a:t>Initiate a Single Market Project: Most projects will be of this type and this will take you to the PIT screen.</a:t>
            </a:r>
          </a:p>
          <a:p>
            <a:pPr marL="165195" indent="-165195">
              <a:buFont typeface="Arial" panose="020B0604020202020204" pitchFamily="34" charset="0"/>
              <a:buChar char="•"/>
            </a:pPr>
            <a:r>
              <a:rPr lang="en-GB" baseline="0" dirty="0" smtClean="0"/>
              <a:t>Initiate a Multi-Market Project: Will be required above market only.</a:t>
            </a:r>
          </a:p>
          <a:p>
            <a:pPr marL="165195" indent="-165195">
              <a:buFont typeface="Arial" panose="020B0604020202020204" pitchFamily="34" charset="0"/>
              <a:buChar char="•"/>
            </a:pPr>
            <a:r>
              <a:rPr lang="en-GB" baseline="0" dirty="0" smtClean="0"/>
              <a:t>Initiate a Waiver: More on Waivers later, but this is where you do not want to do a specific research. </a:t>
            </a:r>
          </a:p>
          <a:p>
            <a:pPr marL="165195" indent="-165195">
              <a:buFont typeface="Arial" panose="020B0604020202020204" pitchFamily="34" charset="0"/>
              <a:buChar char="•"/>
            </a:pPr>
            <a:r>
              <a:rPr lang="en-GB" baseline="0" dirty="0" smtClean="0"/>
              <a:t>Generate Reports: A set of standardised reports + the functionality to create your own reports</a:t>
            </a:r>
          </a:p>
          <a:p>
            <a:pPr marL="165195" indent="-165195">
              <a:buFont typeface="Arial" panose="020B0604020202020204" pitchFamily="34" charset="0"/>
              <a:buChar char="•"/>
            </a:pPr>
            <a:r>
              <a:rPr lang="en-GB" baseline="0" dirty="0" smtClean="0"/>
              <a:t>Support: Where to get help (Helpdesk, Video Tutorial)</a:t>
            </a:r>
          </a:p>
          <a:p>
            <a:pPr marL="165195" indent="-165195">
              <a:buFont typeface="Arial" panose="020B0604020202020204" pitchFamily="34" charset="0"/>
              <a:buChar char="•"/>
            </a:pPr>
            <a:r>
              <a:rPr lang="en-GB" baseline="0" dirty="0" smtClean="0"/>
              <a:t>My Dashboard: Can review/find all your projects in easy to use format.  More on this later in this presentation.</a:t>
            </a:r>
          </a:p>
          <a:p>
            <a:pPr marL="165195" indent="-165195">
              <a:buFont typeface="Arial" panose="020B0604020202020204" pitchFamily="34" charset="0"/>
              <a:buChar char="•"/>
            </a:pPr>
            <a:r>
              <a:rPr lang="en-GB" baseline="0" dirty="0" smtClean="0"/>
              <a:t>My Library: Where you can save specific documents (eg a completed brief that you may want to re-use for future projects).</a:t>
            </a:r>
          </a:p>
          <a:p>
            <a:pPr marL="165195" indent="-165195">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So you would click on Initiate a Single Market Project to go to the PIT creation screen.</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12</a:t>
            </a:fld>
            <a:endParaRPr lang="en-GB" dirty="0"/>
          </a:p>
        </p:txBody>
      </p:sp>
    </p:spTree>
    <p:extLst>
      <p:ext uri="{BB962C8B-B14F-4D97-AF65-F5344CB8AC3E}">
        <p14:creationId xmlns:p14="http://schemas.microsoft.com/office/powerpoint/2010/main" val="383621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This </a:t>
            </a:r>
            <a:r>
              <a:rPr lang="en-GB" dirty="0" smtClean="0"/>
              <a:t>slide summarises</a:t>
            </a:r>
            <a:r>
              <a:rPr lang="en-GB" baseline="0" dirty="0" smtClean="0"/>
              <a:t> where different stakeholders are involved in the end-to-end research process.  </a:t>
            </a:r>
          </a:p>
          <a:p>
            <a:pPr marL="171450" indent="-171450">
              <a:buFont typeface="Arial" panose="020B0604020202020204" pitchFamily="34" charset="0"/>
              <a:buChar char="•"/>
            </a:pPr>
            <a:r>
              <a:rPr lang="en-GB" baseline="0" dirty="0" smtClean="0"/>
              <a:t>The following slides go through this on a step-by-step process so you do not need to dwell on this one for too long.</a:t>
            </a:r>
            <a:endParaRPr lang="en-GB" dirty="0" smtClean="0"/>
          </a:p>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13</a:t>
            </a:fld>
            <a:endParaRPr lang="en-GB" dirty="0"/>
          </a:p>
        </p:txBody>
      </p:sp>
    </p:spTree>
    <p:extLst>
      <p:ext uri="{BB962C8B-B14F-4D97-AF65-F5344CB8AC3E}">
        <p14:creationId xmlns:p14="http://schemas.microsoft.com/office/powerpoint/2010/main" val="1216664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Step 1 is the Project Initiation Template (PIT). </a:t>
            </a:r>
            <a:r>
              <a:rPr lang="en-GB" baseline="0" dirty="0" smtClean="0"/>
              <a:t> It is the starting point for a project.</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14</a:t>
            </a:fld>
            <a:endParaRPr lang="en-GB" dirty="0"/>
          </a:p>
        </p:txBody>
      </p:sp>
    </p:spTree>
    <p:extLst>
      <p:ext uri="{BB962C8B-B14F-4D97-AF65-F5344CB8AC3E}">
        <p14:creationId xmlns:p14="http://schemas.microsoft.com/office/powerpoint/2010/main" val="1216664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190">
              <a:buFont typeface="Arial" panose="020B0604020202020204" pitchFamily="34" charset="0"/>
              <a:buNone/>
              <a:defRPr/>
            </a:pPr>
            <a:r>
              <a:rPr lang="en-GB" dirty="0" smtClean="0"/>
              <a:t>Details on the PIT:</a:t>
            </a:r>
          </a:p>
          <a:p>
            <a:pPr marL="165195" indent="-165195" defTabSz="914190">
              <a:buFont typeface="Arial" panose="020B0604020202020204" pitchFamily="34" charset="0"/>
              <a:buChar char="•"/>
              <a:defRPr/>
            </a:pPr>
            <a:r>
              <a:rPr lang="en-GB" dirty="0" smtClean="0"/>
              <a:t>SPI complete</a:t>
            </a:r>
            <a:r>
              <a:rPr lang="en-GB" baseline="0" dirty="0" smtClean="0"/>
              <a:t> the PIT in SYNCHRO.  Very simple to do.</a:t>
            </a:r>
          </a:p>
          <a:p>
            <a:pPr marL="165195" indent="-165195" defTabSz="914190">
              <a:buFont typeface="Arial" panose="020B0604020202020204" pitchFamily="34" charset="0"/>
              <a:buChar char="•"/>
              <a:defRPr/>
            </a:pPr>
            <a:r>
              <a:rPr lang="en-GB" baseline="0" dirty="0" smtClean="0"/>
              <a:t>At the end of the process SPI send an email from SYNCHRO to the Project Owner (who is the budget owner) and to the SPI Lead (if the PIT creator is not already the SPI lead)</a:t>
            </a:r>
          </a:p>
          <a:p>
            <a:pPr marL="165195" indent="-165195" defTabSz="914190">
              <a:buFont typeface="Arial" panose="020B0604020202020204" pitchFamily="34" charset="0"/>
              <a:buChar char="•"/>
              <a:defRPr/>
            </a:pPr>
            <a:r>
              <a:rPr lang="en-GB" baseline="0" dirty="0" smtClean="0"/>
              <a:t>If a Project Owner does not yet have access to SYNCHRO the PIT initiator can use the “Wish You Were Here” functionality to send an email to the Project Owner with a link to Prism where they can request Access.  Once the Project Owner gets access his/her name will automatically be assigned to this project.</a:t>
            </a:r>
          </a:p>
          <a:p>
            <a:pPr marL="165195" indent="-165195" defTabSz="914190">
              <a:buFont typeface="Arial" panose="020B0604020202020204" pitchFamily="34" charset="0"/>
              <a:buChar char="•"/>
              <a:defRPr/>
            </a:pPr>
            <a:r>
              <a:rPr lang="en-GB" baseline="0" dirty="0" smtClean="0"/>
              <a:t>The Project Owner can find their projects in SYNCHRO using “My Dashboard” or by clicking the link on the PIT email which</a:t>
            </a:r>
            <a:r>
              <a:rPr lang="en-GB" dirty="0" smtClean="0"/>
              <a:t> </a:t>
            </a:r>
            <a:r>
              <a:rPr lang="en-GB" baseline="0" dirty="0" smtClean="0"/>
              <a:t>will take them directly to the specific project. (See next slide for the Dashboard)</a:t>
            </a:r>
            <a:endParaRPr lang="en-GB" dirty="0" smtClean="0"/>
          </a:p>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15</a:t>
            </a:fld>
            <a:endParaRPr lang="en-GB" dirty="0"/>
          </a:p>
        </p:txBody>
      </p:sp>
    </p:spTree>
    <p:extLst>
      <p:ext uri="{BB962C8B-B14F-4D97-AF65-F5344CB8AC3E}">
        <p14:creationId xmlns:p14="http://schemas.microsoft.com/office/powerpoint/2010/main" val="2810553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Project Initiation</a:t>
            </a:r>
            <a:r>
              <a:rPr lang="en-GB" baseline="0" dirty="0" smtClean="0"/>
              <a:t> Brief (PIB).  This is a joint responsibility of the Project Owner and SPI.  Other stakeholders will be notified at this point.</a:t>
            </a:r>
          </a:p>
          <a:p>
            <a:pPr marL="171450" indent="-171450">
              <a:buFont typeface="Arial" panose="020B0604020202020204" pitchFamily="34" charset="0"/>
              <a:buChar char="•"/>
            </a:pPr>
            <a:r>
              <a:rPr lang="en-GB" baseline="0" dirty="0" smtClean="0"/>
              <a:t>More details on the next slide</a:t>
            </a:r>
          </a:p>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16</a:t>
            </a:fld>
            <a:endParaRPr lang="en-GB" dirty="0"/>
          </a:p>
        </p:txBody>
      </p:sp>
    </p:spTree>
    <p:extLst>
      <p:ext uri="{BB962C8B-B14F-4D97-AF65-F5344CB8AC3E}">
        <p14:creationId xmlns:p14="http://schemas.microsoft.com/office/powerpoint/2010/main" val="1216664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The PIB:</a:t>
            </a:r>
          </a:p>
          <a:p>
            <a:pPr marL="165195" indent="-165195">
              <a:buFont typeface="Arial" panose="020B0604020202020204" pitchFamily="34" charset="0"/>
              <a:buChar char="•"/>
            </a:pPr>
            <a:r>
              <a:rPr lang="en-GB" dirty="0" smtClean="0"/>
              <a:t>You</a:t>
            </a:r>
            <a:r>
              <a:rPr lang="en-GB" baseline="0" dirty="0" smtClean="0"/>
              <a:t> do not need to re-key any of the data from the PIT.</a:t>
            </a:r>
          </a:p>
          <a:p>
            <a:pPr marL="165195" indent="-165195">
              <a:buFont typeface="Arial" panose="020B0604020202020204" pitchFamily="34" charset="0"/>
              <a:buChar char="•"/>
            </a:pPr>
            <a:r>
              <a:rPr lang="en-GB" baseline="0" dirty="0" smtClean="0"/>
              <a:t>The Project Owner needs to complete four sections of the PIB (plus Product Specification for Product Research). </a:t>
            </a:r>
          </a:p>
          <a:p>
            <a:pPr marL="165195" indent="-165195">
              <a:buFont typeface="Arial" panose="020B0604020202020204" pitchFamily="34" charset="0"/>
              <a:buChar char="•"/>
            </a:pPr>
            <a:r>
              <a:rPr lang="en-GB" baseline="0" dirty="0" smtClean="0"/>
              <a:t>It is possible to load attachments if required to each section.  SPI can help with this if required and ultimately can edit these sections to ensure that the Brief is fit for purpose.</a:t>
            </a:r>
          </a:p>
          <a:p>
            <a:pPr marL="165195" indent="-165195">
              <a:buFont typeface="Arial" panose="020B0604020202020204" pitchFamily="34" charset="0"/>
              <a:buChar char="•"/>
            </a:pPr>
            <a:r>
              <a:rPr lang="en-GB" baseline="0" dirty="0" smtClean="0"/>
              <a:t>You can select up to three agencies for a competitive tender process.  If the agency is not a user on SYNCHRO you can still select them and you would send the brief to them via PDF/email.</a:t>
            </a:r>
          </a:p>
          <a:p>
            <a:pPr marL="165195" indent="-165195">
              <a:buFont typeface="Arial" panose="020B0604020202020204" pitchFamily="34" charset="0"/>
              <a:buChar char="•"/>
            </a:pPr>
            <a:r>
              <a:rPr lang="en-GB" baseline="0" dirty="0" smtClean="0"/>
              <a:t>More on Stakeholders and Legal Sign-off on the next slide.</a:t>
            </a:r>
          </a:p>
          <a:p>
            <a:pPr marL="165195" indent="-165195">
              <a:buFont typeface="Arial" panose="020B0604020202020204" pitchFamily="34" charset="0"/>
              <a:buChar char="•"/>
            </a:pPr>
            <a:endParaRPr lang="en-GB" baseline="0" dirty="0" smtClean="0"/>
          </a:p>
          <a:p>
            <a:pPr marL="165195" indent="-165195">
              <a:buFont typeface="Arial" panose="020B0604020202020204" pitchFamily="34" charset="0"/>
              <a:buChar char="•"/>
            </a:pPr>
            <a:endParaRPr lang="en-GB" baseline="0" dirty="0" smtClean="0"/>
          </a:p>
          <a:p>
            <a:pPr marL="165195" indent="-165195">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17</a:t>
            </a:fld>
            <a:endParaRPr lang="en-GB" dirty="0"/>
          </a:p>
        </p:txBody>
      </p:sp>
    </p:spTree>
    <p:extLst>
      <p:ext uri="{BB962C8B-B14F-4D97-AF65-F5344CB8AC3E}">
        <p14:creationId xmlns:p14="http://schemas.microsoft.com/office/powerpoint/2010/main" val="4121486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Global</a:t>
            </a:r>
            <a:r>
              <a:rPr lang="en-GB" baseline="0" dirty="0" smtClean="0"/>
              <a:t> Legal have requested and approved the</a:t>
            </a:r>
            <a:r>
              <a:rPr lang="en-GB" dirty="0" smtClean="0"/>
              <a:t> </a:t>
            </a:r>
            <a:r>
              <a:rPr lang="en-GB" baseline="0" dirty="0" smtClean="0"/>
              <a:t>SYNCHRO Legal Approval process.</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18</a:t>
            </a:fld>
            <a:endParaRPr lang="en-GB" dirty="0"/>
          </a:p>
        </p:txBody>
      </p:sp>
    </p:spTree>
    <p:extLst>
      <p:ext uri="{BB962C8B-B14F-4D97-AF65-F5344CB8AC3E}">
        <p14:creationId xmlns:p14="http://schemas.microsoft.com/office/powerpoint/2010/main" val="2559627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When SPI is happy that the</a:t>
            </a:r>
            <a:r>
              <a:rPr lang="en-GB" baseline="0" dirty="0" smtClean="0"/>
              <a:t> Brief is complete an email will be generated by SYNCHRO which is sent to each Agency(s) to request a proposal.  </a:t>
            </a:r>
          </a:p>
          <a:p>
            <a:pPr marL="171450" indent="-171450">
              <a:buFont typeface="Arial" panose="020B0604020202020204" pitchFamily="34" charset="0"/>
              <a:buChar char="•"/>
            </a:pPr>
            <a:r>
              <a:rPr lang="en-GB" baseline="0" dirty="0" smtClean="0"/>
              <a:t>The standard SYNCHRO email text can be edited prior to sending if required.</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19</a:t>
            </a:fld>
            <a:endParaRPr lang="en-GB" dirty="0"/>
          </a:p>
        </p:txBody>
      </p:sp>
    </p:spTree>
    <p:extLst>
      <p:ext uri="{BB962C8B-B14F-4D97-AF65-F5344CB8AC3E}">
        <p14:creationId xmlns:p14="http://schemas.microsoft.com/office/powerpoint/2010/main" val="3360075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solidFill>
                  <a:prstClr val="black"/>
                </a:solidFill>
              </a:rPr>
              <a:pPr/>
              <a:t>2</a:t>
            </a:fld>
            <a:endParaRPr lang="en-GB" dirty="0">
              <a:solidFill>
                <a:prstClr val="black"/>
              </a:solidFill>
            </a:endParaRPr>
          </a:p>
        </p:txBody>
      </p:sp>
    </p:spTree>
    <p:extLst>
      <p:ext uri="{BB962C8B-B14F-4D97-AF65-F5344CB8AC3E}">
        <p14:creationId xmlns:p14="http://schemas.microsoft.com/office/powerpoint/2010/main" val="3198112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Proposal &amp; Award:</a:t>
            </a:r>
          </a:p>
          <a:p>
            <a:pPr marL="171450" indent="-171450">
              <a:buFont typeface="Arial" panose="020B0604020202020204" pitchFamily="34" charset="0"/>
              <a:buChar char="•"/>
            </a:pPr>
            <a:r>
              <a:rPr lang="en-GB" dirty="0" smtClean="0"/>
              <a:t>The Agency(s) will complete the proposal and load onto SYNCHRO.</a:t>
            </a:r>
          </a:p>
          <a:p>
            <a:pPr marL="171450" indent="-171450">
              <a:buFont typeface="Arial" panose="020B0604020202020204" pitchFamily="34" charset="0"/>
              <a:buChar char="•"/>
            </a:pPr>
            <a:r>
              <a:rPr lang="en-GB" dirty="0" smtClean="0"/>
              <a:t>SPI can request changes if required before</a:t>
            </a:r>
            <a:r>
              <a:rPr lang="en-GB" baseline="0" dirty="0" smtClean="0"/>
              <a:t> passing the final Proposal to the Project Owner.</a:t>
            </a:r>
          </a:p>
          <a:p>
            <a:pPr marL="171450" indent="-171450">
              <a:buFont typeface="Arial" panose="020B0604020202020204" pitchFamily="34" charset="0"/>
              <a:buChar char="•"/>
            </a:pPr>
            <a:r>
              <a:rPr lang="en-GB" baseline="0" dirty="0" smtClean="0"/>
              <a:t>Ultimately the Project Owner (the Budget Holder) will award the project.  </a:t>
            </a:r>
          </a:p>
          <a:p>
            <a:pPr marL="171450" indent="-171450">
              <a:buFont typeface="Arial" panose="020B0604020202020204" pitchFamily="34" charset="0"/>
              <a:buChar char="•"/>
            </a:pPr>
            <a:r>
              <a:rPr lang="en-GB" baseline="0" dirty="0" smtClean="0"/>
              <a:t>More details on the following charts.</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20</a:t>
            </a:fld>
            <a:endParaRPr lang="en-GB" dirty="0"/>
          </a:p>
        </p:txBody>
      </p:sp>
    </p:spTree>
    <p:extLst>
      <p:ext uri="{BB962C8B-B14F-4D97-AF65-F5344CB8AC3E}">
        <p14:creationId xmlns:p14="http://schemas.microsoft.com/office/powerpoint/2010/main" val="1216664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195" indent="-165195">
              <a:buFont typeface="Arial" panose="020B0604020202020204" pitchFamily="34" charset="0"/>
              <a:buChar char="•"/>
            </a:pPr>
            <a:r>
              <a:rPr lang="en-GB" dirty="0" smtClean="0"/>
              <a:t>SPI will review the Agency Proposal(s)</a:t>
            </a:r>
            <a:r>
              <a:rPr lang="en-GB" baseline="0" dirty="0" smtClean="0"/>
              <a:t> first and can ask for changes to be made.</a:t>
            </a:r>
          </a:p>
          <a:p>
            <a:pPr marL="165195" indent="-165195">
              <a:buFont typeface="Arial" panose="020B0604020202020204" pitchFamily="34" charset="0"/>
              <a:buChar char="•"/>
            </a:pPr>
            <a:r>
              <a:rPr lang="en-GB" baseline="0" dirty="0" smtClean="0"/>
              <a:t>SPI will then send in SYNCHRO the final Proposal(s) to the Project Owner (who is the ultimate Budget Holder for the project).</a:t>
            </a:r>
          </a:p>
          <a:p>
            <a:pPr marL="171411" indent="-171411">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21</a:t>
            </a:fld>
            <a:endParaRPr lang="en-GB" dirty="0"/>
          </a:p>
        </p:txBody>
      </p:sp>
    </p:spTree>
    <p:extLst>
      <p:ext uri="{BB962C8B-B14F-4D97-AF65-F5344CB8AC3E}">
        <p14:creationId xmlns:p14="http://schemas.microsoft.com/office/powerpoint/2010/main" val="485570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The Project Owner will “award” the project</a:t>
            </a:r>
            <a:r>
              <a:rPr lang="en-GB" baseline="0" dirty="0" smtClean="0"/>
              <a:t> in SYNCHRO.</a:t>
            </a:r>
            <a:endParaRPr lang="en-GB" dirty="0" smtClean="0"/>
          </a:p>
          <a:p>
            <a:pPr marL="171450" indent="-171450">
              <a:buFont typeface="Arial" panose="020B0604020202020204" pitchFamily="34" charset="0"/>
              <a:buChar char="•"/>
            </a:pPr>
            <a:r>
              <a:rPr lang="en-GB" dirty="0" smtClean="0"/>
              <a:t>SYNCHRO</a:t>
            </a:r>
            <a:r>
              <a:rPr lang="en-GB" baseline="0" dirty="0" smtClean="0"/>
              <a:t> will automatically send an email to the successful Agency and also to any Agency(s) not awarded the project.</a:t>
            </a:r>
          </a:p>
          <a:p>
            <a:pPr marL="171450" indent="-171450">
              <a:buFont typeface="Arial" panose="020B0604020202020204" pitchFamily="34" charset="0"/>
              <a:buChar char="•"/>
            </a:pPr>
            <a:r>
              <a:rPr lang="en-GB" baseline="0" dirty="0" smtClean="0"/>
              <a:t>It is recommended that, in addition, SPI should provide feedback to the unsuccessful Agency(s).</a:t>
            </a:r>
          </a:p>
          <a:p>
            <a:pPr marL="171450" indent="-171450">
              <a:buFont typeface="Arial" panose="020B0604020202020204" pitchFamily="34" charset="0"/>
              <a:buChar char="•"/>
            </a:pPr>
            <a:r>
              <a:rPr lang="en-GB" baseline="0" dirty="0" smtClean="0"/>
              <a:t>Transactionally the actual award happens outside of SYNCHRO.  The Project Owner must raise a Purchase Order (as per today).  There is not direct link between SYNCHRO and SAP.  This process step must be done outside of SYNCHRO.</a:t>
            </a:r>
          </a:p>
          <a:p>
            <a:pPr marL="171450" indent="-171450">
              <a:buFont typeface="Arial" panose="020B0604020202020204" pitchFamily="34" charset="0"/>
              <a:buChar char="•"/>
            </a:pPr>
            <a:r>
              <a:rPr lang="en-GB" dirty="0" smtClean="0"/>
              <a:t>SYNCHRO does not</a:t>
            </a:r>
            <a:r>
              <a:rPr lang="en-GB" baseline="0" dirty="0" smtClean="0"/>
              <a:t> replace the need to talk with our Agency partners.</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22</a:t>
            </a:fld>
            <a:endParaRPr lang="en-GB" dirty="0"/>
          </a:p>
        </p:txBody>
      </p:sp>
    </p:spTree>
    <p:extLst>
      <p:ext uri="{BB962C8B-B14F-4D97-AF65-F5344CB8AC3E}">
        <p14:creationId xmlns:p14="http://schemas.microsoft.com/office/powerpoint/2010/main" val="531644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Project </a:t>
            </a:r>
            <a:r>
              <a:rPr lang="en-GB" dirty="0" smtClean="0"/>
              <a:t>Specs</a:t>
            </a:r>
            <a:r>
              <a:rPr lang="en-GB" dirty="0" smtClean="0"/>
              <a:t>:</a:t>
            </a:r>
          </a:p>
          <a:p>
            <a:pPr marL="171450" indent="-171450">
              <a:buFont typeface="Arial" panose="020B0604020202020204" pitchFamily="34" charset="0"/>
              <a:buChar char="•"/>
            </a:pPr>
            <a:r>
              <a:rPr lang="en-GB" dirty="0" smtClean="0"/>
              <a:t>Project specs are created by</a:t>
            </a:r>
            <a:r>
              <a:rPr lang="en-GB" baseline="0" dirty="0" smtClean="0"/>
              <a:t> the Agency and loaded onto SYNCHRO.</a:t>
            </a:r>
          </a:p>
          <a:p>
            <a:pPr marL="171450" indent="-171450">
              <a:buFont typeface="Arial" panose="020B0604020202020204" pitchFamily="34" charset="0"/>
              <a:buChar char="•"/>
            </a:pPr>
            <a:r>
              <a:rPr lang="en-GB" baseline="0" dirty="0" smtClean="0"/>
              <a:t>SPI is responsible for agreeing these and confirming this with the Project Owner.  SPI is also responsible for gaining Legal Approval.</a:t>
            </a:r>
          </a:p>
          <a:p>
            <a:pPr marL="171450" indent="-171450">
              <a:buFont typeface="Arial" panose="020B0604020202020204" pitchFamily="34" charset="0"/>
              <a:buChar char="•"/>
            </a:pPr>
            <a:r>
              <a:rPr lang="en-GB" baseline="0" dirty="0" smtClean="0"/>
              <a:t>More detail on the next slide.</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23</a:t>
            </a:fld>
            <a:endParaRPr lang="en-GB" dirty="0"/>
          </a:p>
        </p:txBody>
      </p:sp>
    </p:spTree>
    <p:extLst>
      <p:ext uri="{BB962C8B-B14F-4D97-AF65-F5344CB8AC3E}">
        <p14:creationId xmlns:p14="http://schemas.microsoft.com/office/powerpoint/2010/main" val="1216664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The Agency is responsible for loading these into SYNCHRO</a:t>
            </a:r>
          </a:p>
          <a:p>
            <a:pPr marL="171450" indent="-171450">
              <a:buFont typeface="Arial" panose="020B0604020202020204" pitchFamily="34" charset="0"/>
              <a:buChar char="•"/>
            </a:pPr>
            <a:r>
              <a:rPr lang="en-GB" dirty="0" smtClean="0"/>
              <a:t>SPI is responsible for getting each document approved by Legal.  This must</a:t>
            </a:r>
            <a:r>
              <a:rPr lang="en-GB" baseline="0" dirty="0" smtClean="0"/>
              <a:t> happen off-line/email.  For each document SPI will need to identify in SYNCHRO the name of the Legal person who gave approval.</a:t>
            </a:r>
          </a:p>
          <a:p>
            <a:pPr marL="171450" indent="-171450">
              <a:buFont typeface="Arial" panose="020B0604020202020204" pitchFamily="34" charset="0"/>
              <a:buChar char="•"/>
            </a:pPr>
            <a:r>
              <a:rPr lang="en-GB" baseline="0" dirty="0" smtClean="0"/>
              <a:t>Each document cannot be used until the final version of it is loaded into SYNCHRO and SPI has gained Legal Approval.  Please note documents can be approved individually. </a:t>
            </a:r>
          </a:p>
          <a:p>
            <a:pPr marL="171450" indent="-171450">
              <a:buFont typeface="Arial" panose="020B0604020202020204" pitchFamily="34" charset="0"/>
              <a:buChar char="•"/>
            </a:pPr>
            <a:r>
              <a:rPr lang="en-GB" baseline="0" dirty="0" smtClean="0"/>
              <a:t>If there is a project delay or other unforeseen change then the Agency can make changes to timing/costs, but will need to provide supporting rationale.</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24</a:t>
            </a:fld>
            <a:endParaRPr lang="en-GB" dirty="0"/>
          </a:p>
        </p:txBody>
      </p:sp>
    </p:spTree>
    <p:extLst>
      <p:ext uri="{BB962C8B-B14F-4D97-AF65-F5344CB8AC3E}">
        <p14:creationId xmlns:p14="http://schemas.microsoft.com/office/powerpoint/2010/main" val="715584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Fieldwork can now happen.</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25</a:t>
            </a:fld>
            <a:endParaRPr lang="en-GB" dirty="0"/>
          </a:p>
        </p:txBody>
      </p:sp>
    </p:spTree>
    <p:extLst>
      <p:ext uri="{BB962C8B-B14F-4D97-AF65-F5344CB8AC3E}">
        <p14:creationId xmlns:p14="http://schemas.microsoft.com/office/powerpoint/2010/main" val="1216664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Reporting:</a:t>
            </a:r>
          </a:p>
          <a:p>
            <a:pPr marL="171450" indent="-171450">
              <a:buFont typeface="Arial" panose="020B0604020202020204" pitchFamily="34" charset="0"/>
              <a:buChar char="•"/>
            </a:pPr>
            <a:r>
              <a:rPr lang="en-GB" dirty="0" smtClean="0"/>
              <a:t>The Report</a:t>
            </a:r>
            <a:r>
              <a:rPr lang="en-GB" baseline="0" dirty="0" smtClean="0"/>
              <a:t> is then produced, refined, legally approved and ultimately finalised and loaded onto SYNCHRO.</a:t>
            </a:r>
          </a:p>
          <a:p>
            <a:pPr marL="171450" indent="-171450">
              <a:buFont typeface="Arial" panose="020B0604020202020204" pitchFamily="34" charset="0"/>
              <a:buChar char="•"/>
            </a:pPr>
            <a:r>
              <a:rPr lang="en-GB" baseline="0" dirty="0" smtClean="0"/>
              <a:t>More details on the next slide.</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26</a:t>
            </a:fld>
            <a:endParaRPr lang="en-GB" dirty="0"/>
          </a:p>
        </p:txBody>
      </p:sp>
    </p:spTree>
    <p:extLst>
      <p:ext uri="{BB962C8B-B14F-4D97-AF65-F5344CB8AC3E}">
        <p14:creationId xmlns:p14="http://schemas.microsoft.com/office/powerpoint/2010/main" val="1216664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The Agency will</a:t>
            </a:r>
            <a:r>
              <a:rPr lang="en-GB" baseline="0" dirty="0" smtClean="0"/>
              <a:t> load the draft report.</a:t>
            </a:r>
          </a:p>
          <a:p>
            <a:pPr marL="171450" indent="-171450">
              <a:buFont typeface="Arial" panose="020B0604020202020204" pitchFamily="34" charset="0"/>
              <a:buChar char="•"/>
            </a:pPr>
            <a:r>
              <a:rPr lang="en-GB" baseline="0" dirty="0" smtClean="0"/>
              <a:t>SPI can provide feedback and changes prior to it going to the Project Owner.  The Project Owner can also provide feedback and changes.</a:t>
            </a:r>
          </a:p>
          <a:p>
            <a:pPr marL="171450" indent="-171450">
              <a:buFont typeface="Arial" panose="020B0604020202020204" pitchFamily="34" charset="0"/>
              <a:buChar char="•"/>
            </a:pPr>
            <a:r>
              <a:rPr lang="en-GB" baseline="0" dirty="0" smtClean="0"/>
              <a:t>Legal Approval/Comments must be gained off-line/email as per other Legal Approvals by SPI.</a:t>
            </a:r>
          </a:p>
          <a:p>
            <a:pPr marL="171450" indent="-171450">
              <a:buFont typeface="Arial" panose="020B0604020202020204" pitchFamily="34" charset="0"/>
              <a:buChar char="•"/>
            </a:pPr>
            <a:r>
              <a:rPr lang="en-GB" baseline="0" dirty="0" smtClean="0"/>
              <a:t>Final version must be loaded into SYNCHRO  and all previous versions deleted.</a:t>
            </a:r>
          </a:p>
          <a:p>
            <a:pPr marL="171450" indent="-171450">
              <a:buFont typeface="Arial" panose="020B0604020202020204" pitchFamily="34" charset="0"/>
              <a:buChar char="•"/>
            </a:pPr>
            <a:r>
              <a:rPr lang="en-GB" baseline="0" dirty="0" smtClean="0"/>
              <a:t>The Final Report will also be loaded onto IRIS at this stage by SYNCHRO Admin.</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27</a:t>
            </a:fld>
            <a:endParaRPr lang="en-GB" dirty="0"/>
          </a:p>
        </p:txBody>
      </p:sp>
    </p:spTree>
    <p:extLst>
      <p:ext uri="{BB962C8B-B14F-4D97-AF65-F5344CB8AC3E}">
        <p14:creationId xmlns:p14="http://schemas.microsoft.com/office/powerpoint/2010/main" val="2380834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195" indent="-165195">
              <a:buFont typeface="Arial" panose="020B0604020202020204" pitchFamily="34" charset="0"/>
              <a:buChar char="•"/>
            </a:pPr>
            <a:r>
              <a:rPr lang="en-GB" dirty="0" smtClean="0"/>
              <a:t>SYNCHRO</a:t>
            </a:r>
            <a:r>
              <a:rPr lang="en-GB" baseline="0" dirty="0" smtClean="0"/>
              <a:t> is one the SPI digital assets.  As described previously  it is the workflow management tool for research projects</a:t>
            </a:r>
          </a:p>
          <a:p>
            <a:pPr marL="165195" indent="-165195">
              <a:buFont typeface="Arial" panose="020B0604020202020204" pitchFamily="34" charset="0"/>
              <a:buChar char="•"/>
            </a:pPr>
            <a:r>
              <a:rPr lang="en-GB" baseline="0" dirty="0" smtClean="0"/>
              <a:t>IRIS (new name for RKP - Research Knowledge Portal) is the Research and Insights Library.  All final research reports will be loaded here.</a:t>
            </a:r>
          </a:p>
          <a:p>
            <a:pPr marL="165195" indent="-165195">
              <a:buFont typeface="Arial" panose="020B0604020202020204" pitchFamily="34" charset="0"/>
              <a:buChar char="•"/>
            </a:pPr>
            <a:r>
              <a:rPr lang="en-GB" baseline="0" dirty="0" smtClean="0"/>
              <a:t>C-Psi.  Results from Product tests will be loaded on the C-Psi database to build the repository of Test Data and Norms.</a:t>
            </a:r>
          </a:p>
          <a:p>
            <a:pPr marL="165195" indent="-165195">
              <a:buFont typeface="Arial" panose="020B0604020202020204" pitchFamily="34" charset="0"/>
              <a:buChar char="•"/>
            </a:pPr>
            <a:r>
              <a:rPr lang="en-GB" baseline="0" dirty="0" smtClean="0"/>
              <a:t>PRISM – SPI’s Interact Platform - will host much of the SYNCHRO training materials and will also be the place to request access.</a:t>
            </a:r>
          </a:p>
          <a:p>
            <a:pPr marL="165195" indent="-165195">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28</a:t>
            </a:fld>
            <a:endParaRPr lang="en-GB" dirty="0"/>
          </a:p>
        </p:txBody>
      </p:sp>
    </p:spTree>
    <p:extLst>
      <p:ext uri="{BB962C8B-B14F-4D97-AF65-F5344CB8AC3E}">
        <p14:creationId xmlns:p14="http://schemas.microsoft.com/office/powerpoint/2010/main" val="3336729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Project Evaluation:</a:t>
            </a:r>
          </a:p>
          <a:p>
            <a:pPr marL="165195" indent="-165195">
              <a:buFont typeface="Arial" panose="020B0604020202020204" pitchFamily="34" charset="0"/>
              <a:buChar char="•"/>
            </a:pPr>
            <a:r>
              <a:rPr lang="en-GB" dirty="0" smtClean="0"/>
              <a:t>SPI will provide an agency rating specific for each project.  SPI</a:t>
            </a:r>
            <a:r>
              <a:rPr lang="en-GB" baseline="0" dirty="0" smtClean="0"/>
              <a:t> can rate International Management, Local Management and Fieldwork Agencies.  SPI can provide a score for each and some comments.</a:t>
            </a:r>
          </a:p>
          <a:p>
            <a:pPr marL="165195" indent="-165195">
              <a:buFont typeface="Arial" panose="020B0604020202020204" pitchFamily="34" charset="0"/>
              <a:buChar char="•"/>
            </a:pPr>
            <a:r>
              <a:rPr lang="en-GB" baseline="0" dirty="0" smtClean="0"/>
              <a:t>The Agency(s) also have the opportunity to provide comments.</a:t>
            </a:r>
          </a:p>
          <a:p>
            <a:pPr marL="165195" indent="-165195">
              <a:buFont typeface="Arial" panose="020B0604020202020204" pitchFamily="34" charset="0"/>
              <a:buChar char="•"/>
            </a:pPr>
            <a:r>
              <a:rPr lang="en-GB" baseline="0" dirty="0" smtClean="0"/>
              <a:t>The Evaluation in SYNCHRO is for each specific project.  It can provide evidence to the overall Agency Evaluation which is done twice per annum, but it does not replace this process.</a:t>
            </a:r>
          </a:p>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29</a:t>
            </a:fld>
            <a:endParaRPr lang="en-GB" dirty="0"/>
          </a:p>
        </p:txBody>
      </p:sp>
    </p:spTree>
    <p:extLst>
      <p:ext uri="{BB962C8B-B14F-4D97-AF65-F5344CB8AC3E}">
        <p14:creationId xmlns:p14="http://schemas.microsoft.com/office/powerpoint/2010/main" val="121666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3</a:t>
            </a:fld>
            <a:endParaRPr lang="en-GB" dirty="0"/>
          </a:p>
        </p:txBody>
      </p:sp>
    </p:spTree>
    <p:extLst>
      <p:ext uri="{BB962C8B-B14F-4D97-AF65-F5344CB8AC3E}">
        <p14:creationId xmlns:p14="http://schemas.microsoft.com/office/powerpoint/2010/main" val="3767398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195" indent="-165195">
              <a:buFont typeface="Arial" panose="020B0604020202020204" pitchFamily="34" charset="0"/>
              <a:buChar char="•"/>
            </a:pPr>
            <a:r>
              <a:rPr lang="en-GB" dirty="0" smtClean="0"/>
              <a:t>All</a:t>
            </a:r>
            <a:r>
              <a:rPr lang="en-GB" baseline="0" dirty="0" smtClean="0"/>
              <a:t> SYNCHRO users will have access to “My Dashboard”.</a:t>
            </a:r>
            <a:endParaRPr lang="en-GB" dirty="0" smtClean="0"/>
          </a:p>
          <a:p>
            <a:pPr marL="165195" indent="-165195">
              <a:buFont typeface="Arial" panose="020B0604020202020204" pitchFamily="34" charset="0"/>
              <a:buChar char="•"/>
            </a:pPr>
            <a:r>
              <a:rPr lang="en-GB" dirty="0" smtClean="0"/>
              <a:t>The</a:t>
            </a:r>
            <a:r>
              <a:rPr lang="en-GB" baseline="0" dirty="0" smtClean="0"/>
              <a:t> Dashboard is a powerful tool to show all the projects assigned to you.  From here you can click on a project name to go into the details.</a:t>
            </a:r>
          </a:p>
          <a:p>
            <a:pPr marL="165195" indent="-165195">
              <a:buFont typeface="Arial" panose="020B0604020202020204" pitchFamily="34" charset="0"/>
              <a:buChar char="•"/>
            </a:pPr>
            <a:r>
              <a:rPr lang="en-GB" baseline="0" dirty="0" smtClean="0"/>
              <a:t>Access will be restricted to your area of Functional and Geographical responsibility.</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30</a:t>
            </a:fld>
            <a:endParaRPr lang="en-GB" dirty="0"/>
          </a:p>
        </p:txBody>
      </p:sp>
    </p:spTree>
    <p:extLst>
      <p:ext uri="{BB962C8B-B14F-4D97-AF65-F5344CB8AC3E}">
        <p14:creationId xmlns:p14="http://schemas.microsoft.com/office/powerpoint/2010/main" val="3079758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32</a:t>
            </a:fld>
            <a:endParaRPr lang="en-GB" dirty="0"/>
          </a:p>
        </p:txBody>
      </p:sp>
    </p:spTree>
    <p:extLst>
      <p:ext uri="{BB962C8B-B14F-4D97-AF65-F5344CB8AC3E}">
        <p14:creationId xmlns:p14="http://schemas.microsoft.com/office/powerpoint/2010/main" val="3457916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33</a:t>
            </a:fld>
            <a:endParaRPr lang="en-GB" dirty="0"/>
          </a:p>
        </p:txBody>
      </p:sp>
    </p:spTree>
    <p:extLst>
      <p:ext uri="{BB962C8B-B14F-4D97-AF65-F5344CB8AC3E}">
        <p14:creationId xmlns:p14="http://schemas.microsoft.com/office/powerpoint/2010/main" val="3767398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five types</a:t>
            </a:r>
            <a:r>
              <a:rPr lang="en-GB" baseline="0" dirty="0" smtClean="0"/>
              <a:t> of Waiver:</a:t>
            </a:r>
          </a:p>
          <a:p>
            <a:pPr marL="171450" indent="-171450">
              <a:buFont typeface="Arial" panose="020B0604020202020204" pitchFamily="34" charset="0"/>
              <a:buChar char="•"/>
            </a:pPr>
            <a:r>
              <a:rPr lang="en-GB" baseline="0" dirty="0" smtClean="0"/>
              <a:t>The first 3 are all waiver requests which are handled outside of SYNCHRO</a:t>
            </a:r>
          </a:p>
          <a:p>
            <a:pPr marL="171450" indent="-171450">
              <a:buFont typeface="Arial" panose="020B0604020202020204" pitchFamily="34" charset="0"/>
              <a:buChar char="•"/>
            </a:pPr>
            <a:r>
              <a:rPr lang="en-GB" baseline="0" dirty="0" smtClean="0"/>
              <a:t>Other waiver requests not to do a piece of research (type 4) can be requested on the SYNCHRO Home screen.  You click on the Waiver button and follow the instructions.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Type 5: Project Deviation Waivers (Methodology Waivers – eg lower sample size) can be requested during the PIB stage. Whilst you are awaiting approval you can still go ahead and send the brief to your Agency for them to prepare a Proposal.  This is to ensure that the Waiver approval does not slow down the process.  </a:t>
            </a:r>
            <a:endParaRPr lang="en-GB" dirty="0" smtClean="0"/>
          </a:p>
        </p:txBody>
      </p:sp>
      <p:sp>
        <p:nvSpPr>
          <p:cNvPr id="4" name="Slide Number Placeholder 3"/>
          <p:cNvSpPr>
            <a:spLocks noGrp="1"/>
          </p:cNvSpPr>
          <p:nvPr>
            <p:ph type="sldNum" sz="quarter" idx="10"/>
          </p:nvPr>
        </p:nvSpPr>
        <p:spPr/>
        <p:txBody>
          <a:bodyPr/>
          <a:lstStyle/>
          <a:p>
            <a:fld id="{42491DB6-EFEF-4244-B97B-11D423A7D7A5}" type="slidenum">
              <a:rPr lang="en-GB" smtClean="0">
                <a:solidFill>
                  <a:prstClr val="black"/>
                </a:solidFill>
              </a:rPr>
              <a:pPr/>
              <a:t>34</a:t>
            </a:fld>
            <a:endParaRPr lang="en-GB" dirty="0">
              <a:solidFill>
                <a:prstClr val="black"/>
              </a:solidFill>
            </a:endParaRPr>
          </a:p>
        </p:txBody>
      </p:sp>
    </p:spTree>
    <p:extLst>
      <p:ext uri="{BB962C8B-B14F-4D97-AF65-F5344CB8AC3E}">
        <p14:creationId xmlns:p14="http://schemas.microsoft.com/office/powerpoint/2010/main" val="2232329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35</a:t>
            </a:fld>
            <a:endParaRPr lang="en-GB" dirty="0"/>
          </a:p>
        </p:txBody>
      </p:sp>
    </p:spTree>
    <p:extLst>
      <p:ext uri="{BB962C8B-B14F-4D97-AF65-F5344CB8AC3E}">
        <p14:creationId xmlns:p14="http://schemas.microsoft.com/office/powerpoint/2010/main" val="3767398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195" indent="-165195">
              <a:buFont typeface="Arial" panose="020B0604020202020204" pitchFamily="34" charset="0"/>
              <a:buChar char="•"/>
            </a:pPr>
            <a:r>
              <a:rPr lang="en-GB" dirty="0" smtClean="0"/>
              <a:t>The End Market Super-User will be your</a:t>
            </a:r>
            <a:r>
              <a:rPr lang="en-GB" baseline="0" dirty="0" smtClean="0"/>
              <a:t> first level of support.  The Super-User will coordinate the initial list of users to be set-up in SYNCHRO.  The Super-User will approve future user requests in your End Market after go-live. </a:t>
            </a:r>
          </a:p>
          <a:p>
            <a:pPr marL="165195" indent="-165195">
              <a:buFont typeface="Arial" panose="020B0604020202020204" pitchFamily="34" charset="0"/>
              <a:buChar char="•"/>
            </a:pPr>
            <a:r>
              <a:rPr lang="en-GB" baseline="0" dirty="0" smtClean="0"/>
              <a:t>The Super-User is well trained, but is also new to the system so there will be additional support:</a:t>
            </a:r>
          </a:p>
          <a:p>
            <a:pPr marL="605717" lvl="1" indent="-165195">
              <a:buFont typeface="Arial" panose="020B0604020202020204" pitchFamily="34" charset="0"/>
              <a:buChar char="•"/>
            </a:pPr>
            <a:r>
              <a:rPr lang="en-GB" baseline="0" dirty="0" smtClean="0"/>
              <a:t>A Video “How to …” tutorial will be created identifying the key steps in the process and will be available via the “Support” button on the SYNCHRO Home Page.</a:t>
            </a:r>
          </a:p>
          <a:p>
            <a:pPr marL="605717" lvl="1" indent="-165195">
              <a:buFont typeface="Arial" panose="020B0604020202020204" pitchFamily="34" charset="0"/>
              <a:buChar char="•"/>
            </a:pPr>
            <a:r>
              <a:rPr lang="en-GB" baseline="0" dirty="0" smtClean="0"/>
              <a:t>A Frequently Asked Questions (and Answers) document is available.  This has been based on all the questions asked during the SPI Deep Dive training sessions.</a:t>
            </a:r>
          </a:p>
          <a:p>
            <a:pPr marL="605717" lvl="1" indent="-165195">
              <a:buFont typeface="Arial" panose="020B0604020202020204" pitchFamily="34" charset="0"/>
              <a:buChar char="•"/>
            </a:pPr>
            <a:r>
              <a:rPr lang="en-GB" baseline="0" dirty="0" smtClean="0"/>
              <a:t>There will be a SYNCHRO help desk which can be contacted via the “Support” button on the SYNCHRO Home Page.</a:t>
            </a:r>
          </a:p>
          <a:p>
            <a:pPr marL="605717" lvl="1" indent="-165195">
              <a:buFont typeface="Arial" panose="020B0604020202020204" pitchFamily="34" charset="0"/>
              <a:buChar char="•"/>
            </a:pPr>
            <a:r>
              <a:rPr lang="en-GB" baseline="0" dirty="0" smtClean="0"/>
              <a:t>If you are still stuck then you can contact Global SPI</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36</a:t>
            </a:fld>
            <a:endParaRPr lang="en-GB" dirty="0"/>
          </a:p>
        </p:txBody>
      </p:sp>
    </p:spTree>
    <p:extLst>
      <p:ext uri="{BB962C8B-B14F-4D97-AF65-F5344CB8AC3E}">
        <p14:creationId xmlns:p14="http://schemas.microsoft.com/office/powerpoint/2010/main" val="1735820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37</a:t>
            </a:fld>
            <a:endParaRPr lang="en-GB" dirty="0"/>
          </a:p>
        </p:txBody>
      </p:sp>
    </p:spTree>
    <p:extLst>
      <p:ext uri="{BB962C8B-B14F-4D97-AF65-F5344CB8AC3E}">
        <p14:creationId xmlns:p14="http://schemas.microsoft.com/office/powerpoint/2010/main" val="1735820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to be used with SPI</a:t>
            </a:r>
            <a:r>
              <a:rPr lang="en-GB" baseline="0" dirty="0" smtClean="0"/>
              <a:t> teams only:</a:t>
            </a:r>
          </a:p>
          <a:p>
            <a:pPr marL="171450" indent="-171450">
              <a:buFont typeface="Arial" panose="020B0604020202020204" pitchFamily="34" charset="0"/>
              <a:buChar char="•"/>
            </a:pPr>
            <a:r>
              <a:rPr lang="en-GB" baseline="0" dirty="0" smtClean="0"/>
              <a:t>In order not to pull incorrect information into SYNCHRO (ie to keep it clean) no data will be pulled automatically from MRTS into SYNCHRO.</a:t>
            </a:r>
          </a:p>
          <a:p>
            <a:pPr marL="171450" indent="-171450">
              <a:buFont typeface="Arial" panose="020B0604020202020204" pitchFamily="34" charset="0"/>
              <a:buChar char="•"/>
            </a:pPr>
            <a:r>
              <a:rPr lang="en-GB" baseline="0" dirty="0" smtClean="0"/>
              <a:t>After 19 May all projects for 2014 should be recorded in SYNCHRO.</a:t>
            </a:r>
          </a:p>
          <a:p>
            <a:pPr marL="171450" indent="-171450">
              <a:buFont typeface="Arial" panose="020B0604020202020204" pitchFamily="34" charset="0"/>
              <a:buChar char="•"/>
            </a:pPr>
            <a:r>
              <a:rPr lang="en-GB" baseline="0" dirty="0" smtClean="0"/>
              <a:t>Planned projects will need to have PITs created and then will be managed as a normal SYNCHRO project.</a:t>
            </a:r>
          </a:p>
          <a:p>
            <a:pPr marL="171450" indent="-171450">
              <a:buFont typeface="Arial" panose="020B0604020202020204" pitchFamily="34" charset="0"/>
              <a:buChar char="•"/>
            </a:pPr>
            <a:r>
              <a:rPr lang="en-GB" baseline="0" dirty="0" smtClean="0"/>
              <a:t>Projects prior to 19 May (Completed or In Progress) will have to be created with a limited amount of critical information.</a:t>
            </a:r>
          </a:p>
          <a:p>
            <a:pPr marL="171450" indent="-171450">
              <a:buFont typeface="Arial" panose="020B0604020202020204" pitchFamily="34" charset="0"/>
              <a:buChar char="•"/>
            </a:pPr>
            <a:r>
              <a:rPr lang="en-GB" baseline="0" dirty="0" smtClean="0"/>
              <a:t>This needs to be completed by 20 June.</a:t>
            </a:r>
          </a:p>
        </p:txBody>
      </p:sp>
      <p:sp>
        <p:nvSpPr>
          <p:cNvPr id="4" name="Slide Number Placeholder 3"/>
          <p:cNvSpPr>
            <a:spLocks noGrp="1"/>
          </p:cNvSpPr>
          <p:nvPr>
            <p:ph type="sldNum" sz="quarter" idx="10"/>
          </p:nvPr>
        </p:nvSpPr>
        <p:spPr/>
        <p:txBody>
          <a:bodyPr/>
          <a:lstStyle/>
          <a:p>
            <a:fld id="{42491DB6-EFEF-4244-B97B-11D423A7D7A5}" type="slidenum">
              <a:rPr lang="en-GB" smtClean="0">
                <a:solidFill>
                  <a:prstClr val="black"/>
                </a:solidFill>
              </a:rPr>
              <a:pPr/>
              <a:t>38</a:t>
            </a:fld>
            <a:endParaRPr lang="en-GB" dirty="0">
              <a:solidFill>
                <a:prstClr val="black"/>
              </a:solidFill>
            </a:endParaRPr>
          </a:p>
        </p:txBody>
      </p:sp>
    </p:spTree>
    <p:extLst>
      <p:ext uri="{BB962C8B-B14F-4D97-AF65-F5344CB8AC3E}">
        <p14:creationId xmlns:p14="http://schemas.microsoft.com/office/powerpoint/2010/main" val="449110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1083339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4</a:t>
            </a:fld>
            <a:endParaRPr lang="en-GB" dirty="0"/>
          </a:p>
        </p:txBody>
      </p:sp>
    </p:spTree>
    <p:extLst>
      <p:ext uri="{BB962C8B-B14F-4D97-AF65-F5344CB8AC3E}">
        <p14:creationId xmlns:p14="http://schemas.microsoft.com/office/powerpoint/2010/main" val="376739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195" indent="-165195" defTabSz="913111">
              <a:buFont typeface="Arial" panose="020B0604020202020204" pitchFamily="34" charset="0"/>
              <a:buChar char="•"/>
              <a:defRPr/>
            </a:pPr>
            <a:r>
              <a:rPr lang="en-GB" dirty="0" smtClean="0"/>
              <a:t>Today</a:t>
            </a:r>
            <a:r>
              <a:rPr lang="en-GB" baseline="0" dirty="0" smtClean="0"/>
              <a:t> BAT completes about 1,500 Market Research projects each year.</a:t>
            </a:r>
          </a:p>
          <a:p>
            <a:pPr marL="165195" indent="-165195" defTabSz="913111">
              <a:buFont typeface="Arial" panose="020B0604020202020204" pitchFamily="34" charset="0"/>
              <a:buChar char="•"/>
              <a:defRPr/>
            </a:pPr>
            <a:r>
              <a:rPr lang="en-GB" dirty="0" smtClean="0"/>
              <a:t>The research process today can</a:t>
            </a:r>
            <a:r>
              <a:rPr lang="en-GB" baseline="0" dirty="0" smtClean="0"/>
              <a:t> be complex and disjointed.  Roles and responsibilities are not always clear.  It is not fully integrated into our ways of working and other BAT processes.  </a:t>
            </a:r>
          </a:p>
          <a:p>
            <a:pPr marL="165195" indent="-165195" defTabSz="913111">
              <a:buFont typeface="Arial" panose="020B0604020202020204" pitchFamily="34" charset="0"/>
              <a:buChar char="•"/>
              <a:defRPr/>
            </a:pPr>
            <a:r>
              <a:rPr lang="en-GB" baseline="0" dirty="0" smtClean="0"/>
              <a:t>We face challenges in terms of document control and retrieval…Which was the latest Questionnaire?  Where is the final research report?  Was the brief approved by Legal?</a:t>
            </a:r>
          </a:p>
          <a:p>
            <a:pPr marL="165195" indent="-165195" defTabSz="913111">
              <a:buFont typeface="Arial" panose="020B0604020202020204" pitchFamily="34" charset="0"/>
              <a:buChar char="•"/>
              <a:defRPr/>
            </a:pPr>
            <a:r>
              <a:rPr lang="en-GB" baseline="0" dirty="0" smtClean="0"/>
              <a:t>We have complicated reporting requirements through MRTS.</a:t>
            </a:r>
          </a:p>
          <a:p>
            <a:pPr defTabSz="913111">
              <a:defRPr/>
            </a:pPr>
            <a:endParaRPr lang="en-GB" baseline="0" dirty="0" smtClean="0"/>
          </a:p>
          <a:p>
            <a:pPr defTabSz="913111">
              <a:defRPr/>
            </a:pP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5</a:t>
            </a:fld>
            <a:endParaRPr lang="en-GB" dirty="0"/>
          </a:p>
        </p:txBody>
      </p:sp>
    </p:spTree>
    <p:extLst>
      <p:ext uri="{BB962C8B-B14F-4D97-AF65-F5344CB8AC3E}">
        <p14:creationId xmlns:p14="http://schemas.microsoft.com/office/powerpoint/2010/main" val="1727157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111">
              <a:defRPr/>
            </a:pPr>
            <a:r>
              <a:rPr lang="en-GB" dirty="0" smtClean="0"/>
              <a:t>SYNCHRO</a:t>
            </a:r>
            <a:r>
              <a:rPr lang="en-GB" baseline="0" dirty="0" smtClean="0"/>
              <a:t> has been created to manage the end to end research project planning and management.</a:t>
            </a:r>
            <a:endParaRPr lang="en-GB" dirty="0" smtClean="0"/>
          </a:p>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6</a:t>
            </a:fld>
            <a:endParaRPr lang="en-GB" dirty="0"/>
          </a:p>
        </p:txBody>
      </p:sp>
    </p:spTree>
    <p:extLst>
      <p:ext uri="{BB962C8B-B14F-4D97-AF65-F5344CB8AC3E}">
        <p14:creationId xmlns:p14="http://schemas.microsoft.com/office/powerpoint/2010/main" val="2838764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involves</a:t>
            </a:r>
            <a:r>
              <a:rPr lang="en-GB" baseline="0" dirty="0" smtClean="0"/>
              <a:t> a change in how we </a:t>
            </a:r>
            <a:r>
              <a:rPr lang="en-GB" baseline="0" dirty="0" smtClean="0"/>
              <a:t>work</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7</a:t>
            </a:fld>
            <a:endParaRPr lang="en-GB" dirty="0"/>
          </a:p>
        </p:txBody>
      </p:sp>
    </p:spTree>
    <p:extLst>
      <p:ext uri="{BB962C8B-B14F-4D97-AF65-F5344CB8AC3E}">
        <p14:creationId xmlns:p14="http://schemas.microsoft.com/office/powerpoint/2010/main" val="262685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Different Stakeholders will use SYNCHRO.</a:t>
            </a:r>
          </a:p>
          <a:p>
            <a:pPr marL="171450" indent="-171450">
              <a:buFont typeface="Arial" panose="020B0604020202020204" pitchFamily="34" charset="0"/>
              <a:buChar char="•"/>
            </a:pPr>
            <a:r>
              <a:rPr lang="en-GB" dirty="0" smtClean="0"/>
              <a:t>SPI</a:t>
            </a:r>
            <a:r>
              <a:rPr lang="en-GB" baseline="0" dirty="0" smtClean="0"/>
              <a:t> and the Agency have now all been trained.  In each End Market there are SPI and Agency Super Users who will be your first port of call if you have a process query. </a:t>
            </a:r>
          </a:p>
          <a:p>
            <a:pPr marL="171450" indent="-171450">
              <a:buFont typeface="Arial" panose="020B0604020202020204" pitchFamily="34" charset="0"/>
              <a:buChar char="•"/>
            </a:pPr>
            <a:r>
              <a:rPr lang="en-GB" baseline="0" dirty="0" smtClean="0"/>
              <a:t>This session is to ensure Project Owners (Marketing/Product/Trade); Legal; Procurement and Comms Agency understand how SYNCHRO will support the Research Process and their specific roles within it.</a:t>
            </a:r>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8</a:t>
            </a:fld>
            <a:endParaRPr lang="en-GB" dirty="0"/>
          </a:p>
        </p:txBody>
      </p:sp>
    </p:spTree>
    <p:extLst>
      <p:ext uri="{BB962C8B-B14F-4D97-AF65-F5344CB8AC3E}">
        <p14:creationId xmlns:p14="http://schemas.microsoft.com/office/powerpoint/2010/main" val="181581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491DB6-EFEF-4244-B97B-11D423A7D7A5}" type="slidenum">
              <a:rPr lang="en-GB" smtClean="0"/>
              <a:pPr/>
              <a:t>9</a:t>
            </a:fld>
            <a:endParaRPr lang="en-GB" dirty="0"/>
          </a:p>
        </p:txBody>
      </p:sp>
    </p:spTree>
    <p:extLst>
      <p:ext uri="{BB962C8B-B14F-4D97-AF65-F5344CB8AC3E}">
        <p14:creationId xmlns:p14="http://schemas.microsoft.com/office/powerpoint/2010/main" val="3767398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a:prstGeom prst="rect">
            <a:avLst/>
          </a:prstGeom>
        </p:spPr>
        <p:txBody>
          <a:bodyPr lIns="64291" tIns="32146" rIns="64291" bIns="32146"/>
          <a:lstStyle/>
          <a:p>
            <a:r>
              <a:rPr lang="en-US" smtClean="0"/>
              <a:t>Click to edit Master title style</a:t>
            </a:r>
            <a:endParaRPr lang="en-GB"/>
          </a:p>
        </p:txBody>
      </p:sp>
      <p:sp>
        <p:nvSpPr>
          <p:cNvPr id="3" name="Subtitle 2"/>
          <p:cNvSpPr>
            <a:spLocks noGrp="1"/>
          </p:cNvSpPr>
          <p:nvPr>
            <p:ph type="subTitle" idx="1"/>
          </p:nvPr>
        </p:nvSpPr>
        <p:spPr>
          <a:xfrm>
            <a:off x="1371824" y="3886647"/>
            <a:ext cx="6400354" cy="1752451"/>
          </a:xfrm>
          <a:prstGeom prst="rect">
            <a:avLst/>
          </a:prstGeom>
        </p:spPr>
        <p:txBody>
          <a:bodyPr lIns="64291" tIns="32146" rIns="64291" bIns="32146"/>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20623122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a:prstGeom prst="rect">
            <a:avLst/>
          </a:prstGeom>
        </p:spPr>
        <p:txBody>
          <a:bodyPr lIns="64291" tIns="32146" rIns="64291" bIns="32146"/>
          <a:lstStyle/>
          <a:p>
            <a:r>
              <a:rPr lang="en-US" smtClean="0"/>
              <a:t>Click to edit Master title style</a:t>
            </a:r>
            <a:endParaRPr lang="en-GB"/>
          </a:p>
        </p:txBody>
      </p:sp>
      <p:sp>
        <p:nvSpPr>
          <p:cNvPr id="3" name="Vertical Text Placeholder 2"/>
          <p:cNvSpPr>
            <a:spLocks noGrp="1"/>
          </p:cNvSpPr>
          <p:nvPr>
            <p:ph type="body" orient="vert" idx="1"/>
          </p:nvPr>
        </p:nvSpPr>
        <p:spPr>
          <a:xfrm>
            <a:off x="457647" y="1600647"/>
            <a:ext cx="8228707" cy="4525119"/>
          </a:xfrm>
          <a:prstGeom prst="rect">
            <a:avLst/>
          </a:prstGeom>
        </p:spPr>
        <p:txBody>
          <a:bodyPr vert="eaVert" lIns="64291" tIns="32146" rIns="64291" bIns="3214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725450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177" y="274588"/>
            <a:ext cx="2057176" cy="5851178"/>
          </a:xfrm>
          <a:prstGeom prst="rect">
            <a:avLst/>
          </a:prstGeom>
        </p:spPr>
        <p:txBody>
          <a:bodyPr vert="eaVert" lIns="64291" tIns="32146" rIns="64291" bIns="32146"/>
          <a:lstStyle/>
          <a:p>
            <a:r>
              <a:rPr lang="en-US" smtClean="0"/>
              <a:t>Click to edit Master title style</a:t>
            </a:r>
            <a:endParaRPr lang="en-GB"/>
          </a:p>
        </p:txBody>
      </p:sp>
      <p:sp>
        <p:nvSpPr>
          <p:cNvPr id="3" name="Vertical Text Placeholder 2"/>
          <p:cNvSpPr>
            <a:spLocks noGrp="1"/>
          </p:cNvSpPr>
          <p:nvPr>
            <p:ph type="body" orient="vert" idx="1"/>
          </p:nvPr>
        </p:nvSpPr>
        <p:spPr>
          <a:xfrm>
            <a:off x="457647" y="274588"/>
            <a:ext cx="6064374" cy="5851178"/>
          </a:xfrm>
          <a:prstGeom prst="rect">
            <a:avLst/>
          </a:prstGeom>
        </p:spPr>
        <p:txBody>
          <a:bodyPr vert="eaVert" lIns="64291" tIns="32146" rIns="64291" bIns="3214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9841639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5095" t="56599" r="15052" b="12014"/>
          <a:stretch/>
        </p:blipFill>
        <p:spPr>
          <a:xfrm>
            <a:off x="0" y="2626973"/>
            <a:ext cx="9144000" cy="4231027"/>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1681" y="139245"/>
            <a:ext cx="1248000" cy="710400"/>
          </a:xfrm>
          <a:prstGeom prst="rect">
            <a:avLst/>
          </a:prstGeom>
        </p:spPr>
      </p:pic>
      <p:sp>
        <p:nvSpPr>
          <p:cNvPr id="16" name="Title 1"/>
          <p:cNvSpPr>
            <a:spLocks noGrp="1"/>
          </p:cNvSpPr>
          <p:nvPr>
            <p:ph type="ctrTitle" hasCustomPrompt="1"/>
          </p:nvPr>
        </p:nvSpPr>
        <p:spPr>
          <a:xfrm>
            <a:off x="4283968" y="3775724"/>
            <a:ext cx="4032448" cy="881439"/>
          </a:xfrm>
          <a:prstGeom prst="rect">
            <a:avLst/>
          </a:prstGeom>
        </p:spPr>
        <p:txBody>
          <a:bodyPr/>
          <a:lstStyle>
            <a:lvl1pPr algn="l">
              <a:defRPr sz="2400" b="1" baseline="0">
                <a:solidFill>
                  <a:srgbClr val="002277"/>
                </a:solidFill>
                <a:latin typeface="+mj-lt"/>
              </a:defRPr>
            </a:lvl1pPr>
          </a:lstStyle>
          <a:p>
            <a:r>
              <a:rPr lang="en-US" dirty="0" smtClean="0"/>
              <a:t>Presentation slide – Click to add title</a:t>
            </a:r>
            <a:endParaRPr lang="en-GB" dirty="0"/>
          </a:p>
        </p:txBody>
      </p:sp>
      <p:sp>
        <p:nvSpPr>
          <p:cNvPr id="17" name="Subtitle 2"/>
          <p:cNvSpPr>
            <a:spLocks noGrp="1"/>
          </p:cNvSpPr>
          <p:nvPr>
            <p:ph type="subTitle" idx="1" hasCustomPrompt="1"/>
          </p:nvPr>
        </p:nvSpPr>
        <p:spPr>
          <a:xfrm>
            <a:off x="4283968" y="4757663"/>
            <a:ext cx="4032448" cy="687564"/>
          </a:xfrm>
          <a:prstGeom prst="rect">
            <a:avLst/>
          </a:prstGeom>
        </p:spPr>
        <p:txBody>
          <a:bodyPr>
            <a:normAutofit/>
          </a:bodyPr>
          <a:lstStyle>
            <a:lvl1pPr marL="0" indent="0" algn="l">
              <a:buNone/>
              <a:defRPr sz="1600" baseline="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Presentation slide - Click to add subtitle</a:t>
            </a:r>
            <a:endParaRPr lang="en-GB" dirty="0"/>
          </a:p>
        </p:txBody>
      </p:sp>
      <p:sp>
        <p:nvSpPr>
          <p:cNvPr id="10" name="Picture Placeholder 2"/>
          <p:cNvSpPr>
            <a:spLocks noGrp="1"/>
          </p:cNvSpPr>
          <p:nvPr>
            <p:ph type="pic" sz="quarter" idx="15"/>
          </p:nvPr>
        </p:nvSpPr>
        <p:spPr>
          <a:xfrm>
            <a:off x="0" y="-18948"/>
            <a:ext cx="3779912" cy="6256261"/>
          </a:xfrm>
          <a:prstGeom prst="rect">
            <a:avLst/>
          </a:prstGeom>
        </p:spPr>
        <p:txBody>
          <a:bodyPr/>
          <a:lstStyle>
            <a:lvl1pPr>
              <a:defRPr lang="en-GB" sz="2400" b="1" kern="1200" baseline="0" dirty="0">
                <a:solidFill>
                  <a:srgbClr val="002277"/>
                </a:solidFill>
                <a:latin typeface="+mj-lt"/>
                <a:ea typeface="+mj-ea"/>
                <a:cs typeface="+mj-cs"/>
              </a:defRPr>
            </a:lvl1pPr>
          </a:lstStyle>
          <a:p>
            <a:endParaRPr lang="en-GB" dirty="0"/>
          </a:p>
        </p:txBody>
      </p:sp>
    </p:spTree>
    <p:extLst>
      <p:ext uri="{BB962C8B-B14F-4D97-AF65-F5344CB8AC3E}">
        <p14:creationId xmlns:p14="http://schemas.microsoft.com/office/powerpoint/2010/main" val="235191488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684336" y="1967675"/>
            <a:ext cx="4356096" cy="4104456"/>
          </a:xfrm>
          <a:prstGeom prst="rect">
            <a:avLst/>
          </a:prstGeom>
        </p:spPr>
        <p:txBody>
          <a:bodyPr/>
          <a:lstStyle>
            <a:lvl1pPr marL="0" indent="0">
              <a:buNone/>
              <a:defRPr sz="2400" b="1">
                <a:solidFill>
                  <a:srgbClr val="002277"/>
                </a:solidFill>
              </a:defRPr>
            </a:lvl1pPr>
            <a:lvl2pPr marL="0" indent="0">
              <a:buNone/>
              <a:defRPr sz="2100" b="1">
                <a:solidFill>
                  <a:srgbClr val="464646"/>
                </a:solidFill>
              </a:defRPr>
            </a:lvl2pPr>
            <a:lvl3pPr marL="0" indent="0">
              <a:buNone/>
              <a:defRPr sz="2100">
                <a:solidFill>
                  <a:srgbClr val="464646"/>
                </a:solidFill>
              </a:defRPr>
            </a:lvl3pPr>
            <a:lvl4pPr marL="0" indent="-216000">
              <a:buFont typeface="Arial" pitchFamily="34" charset="0"/>
              <a:buChar char="›"/>
              <a:defRPr sz="2100">
                <a:solidFill>
                  <a:srgbClr val="464646"/>
                </a:solidFill>
              </a:defRPr>
            </a:lvl4pPr>
            <a:lvl5pPr marL="216000" indent="216000">
              <a:buClr>
                <a:srgbClr val="0DB9D6"/>
              </a:buClr>
              <a:buFont typeface="Arial" pitchFamily="34" charset="0"/>
              <a:buChar char="›"/>
              <a:defRPr sz="2100">
                <a:solidFill>
                  <a:srgbClr val="464646"/>
                </a:solidFill>
              </a:defRPr>
            </a:lvl5pPr>
          </a:lstStyle>
          <a:p>
            <a:pPr lvl="0"/>
            <a:r>
              <a:rPr lang="en-US" dirty="0" smtClean="0"/>
              <a:t>Click to add content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Picture Placeholder 2"/>
          <p:cNvSpPr>
            <a:spLocks noGrp="1"/>
          </p:cNvSpPr>
          <p:nvPr>
            <p:ph type="pic" sz="quarter" idx="15"/>
          </p:nvPr>
        </p:nvSpPr>
        <p:spPr>
          <a:xfrm>
            <a:off x="5580880" y="1967691"/>
            <a:ext cx="2879552" cy="4103985"/>
          </a:xfrm>
          <a:prstGeom prst="rect">
            <a:avLst/>
          </a:prstGeom>
        </p:spPr>
        <p:txBody>
          <a:bodyPr/>
          <a:lstStyle>
            <a:lvl1pPr>
              <a:defRPr lang="en-GB" sz="2400" b="1" kern="1200" dirty="0">
                <a:solidFill>
                  <a:srgbClr val="002277"/>
                </a:solidFill>
                <a:latin typeface="+mj-lt"/>
                <a:ea typeface="+mj-ea"/>
                <a:cs typeface="+mj-cs"/>
              </a:defRPr>
            </a:lvl1pPr>
          </a:lstStyle>
          <a:p>
            <a:endParaRPr lang="en-GB" dirty="0"/>
          </a:p>
        </p:txBody>
      </p:sp>
      <p:sp>
        <p:nvSpPr>
          <p:cNvPr id="10" name="Title 1"/>
          <p:cNvSpPr>
            <a:spLocks noGrp="1"/>
          </p:cNvSpPr>
          <p:nvPr>
            <p:ph type="ctrTitle" hasCustomPrompt="1"/>
          </p:nvPr>
        </p:nvSpPr>
        <p:spPr>
          <a:xfrm>
            <a:off x="684857" y="584687"/>
            <a:ext cx="6228304" cy="540060"/>
          </a:xfrm>
          <a:prstGeom prst="rect">
            <a:avLst/>
          </a:prstGeom>
        </p:spPr>
        <p:txBody>
          <a:bodyPr/>
          <a:lstStyle>
            <a:lvl1pPr algn="l">
              <a:defRPr sz="2400" b="1">
                <a:solidFill>
                  <a:srgbClr val="002277"/>
                </a:solidFill>
                <a:latin typeface="+mj-lt"/>
              </a:defRPr>
            </a:lvl1pPr>
          </a:lstStyle>
          <a:p>
            <a:r>
              <a:rPr lang="en-US" dirty="0" smtClean="0"/>
              <a:t>Content slide – Click to add title</a:t>
            </a:r>
            <a:endParaRPr lang="en-GB" dirty="0"/>
          </a:p>
        </p:txBody>
      </p:sp>
      <p:sp>
        <p:nvSpPr>
          <p:cNvPr id="14" name="Subtitle 2"/>
          <p:cNvSpPr>
            <a:spLocks noGrp="1"/>
          </p:cNvSpPr>
          <p:nvPr>
            <p:ph type="subTitle" idx="1" hasCustomPrompt="1"/>
          </p:nvPr>
        </p:nvSpPr>
        <p:spPr>
          <a:xfrm>
            <a:off x="684857" y="1124744"/>
            <a:ext cx="6228304" cy="504056"/>
          </a:xfrm>
          <a:prstGeom prst="rect">
            <a:avLst/>
          </a:prstGeom>
        </p:spPr>
        <p:txBody>
          <a:bodyPr>
            <a:normAutofit/>
          </a:bodyPr>
          <a:lstStyle>
            <a:lvl1pPr marL="0" indent="0" algn="l">
              <a:buNone/>
              <a:defRPr sz="160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Content slide – Click to add subtitle</a:t>
            </a:r>
            <a:endParaRPr lang="en-GB"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1657"/>
            <a:ext cx="219075" cy="1352551"/>
          </a:xfrm>
          <a:prstGeom prst="rect">
            <a:avLst/>
          </a:prstGeom>
        </p:spPr>
      </p:pic>
    </p:spTree>
    <p:extLst>
      <p:ext uri="{BB962C8B-B14F-4D97-AF65-F5344CB8AC3E}">
        <p14:creationId xmlns:p14="http://schemas.microsoft.com/office/powerpoint/2010/main" val="221808044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684857" y="584687"/>
            <a:ext cx="6228304" cy="540060"/>
          </a:xfrm>
          <a:prstGeom prst="rect">
            <a:avLst/>
          </a:prstGeom>
        </p:spPr>
        <p:txBody>
          <a:bodyPr/>
          <a:lstStyle>
            <a:lvl1pPr algn="l">
              <a:defRPr sz="2400" b="1">
                <a:solidFill>
                  <a:srgbClr val="002277"/>
                </a:solidFill>
                <a:latin typeface="+mj-lt"/>
              </a:defRPr>
            </a:lvl1pPr>
          </a:lstStyle>
          <a:p>
            <a:r>
              <a:rPr lang="en-US" dirty="0" smtClean="0"/>
              <a:t>Content slide – Click to add title</a:t>
            </a:r>
            <a:endParaRPr lang="en-GB" dirty="0"/>
          </a:p>
        </p:txBody>
      </p:sp>
      <p:sp>
        <p:nvSpPr>
          <p:cNvPr id="11" name="Subtitle 2"/>
          <p:cNvSpPr>
            <a:spLocks noGrp="1"/>
          </p:cNvSpPr>
          <p:nvPr>
            <p:ph type="subTitle" idx="1" hasCustomPrompt="1"/>
          </p:nvPr>
        </p:nvSpPr>
        <p:spPr>
          <a:xfrm>
            <a:off x="684857" y="1124744"/>
            <a:ext cx="6228304" cy="504056"/>
          </a:xfrm>
          <a:prstGeom prst="rect">
            <a:avLst/>
          </a:prstGeom>
        </p:spPr>
        <p:txBody>
          <a:bodyPr>
            <a:normAutofit/>
          </a:bodyPr>
          <a:lstStyle>
            <a:lvl1pPr marL="0" indent="0" algn="l">
              <a:buNone/>
              <a:defRPr sz="160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Content slide – Click to add subtitle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6810"/>
            <a:ext cx="219075" cy="1352551"/>
          </a:xfrm>
          <a:prstGeom prst="rect">
            <a:avLst/>
          </a:prstGeom>
        </p:spPr>
      </p:pic>
      <p:sp>
        <p:nvSpPr>
          <p:cNvPr id="13" name="Chart Placeholder 4"/>
          <p:cNvSpPr>
            <a:spLocks noGrp="1"/>
          </p:cNvSpPr>
          <p:nvPr>
            <p:ph type="chart" sz="quarter" idx="14"/>
          </p:nvPr>
        </p:nvSpPr>
        <p:spPr>
          <a:xfrm>
            <a:off x="683568" y="1983972"/>
            <a:ext cx="7776864" cy="4119909"/>
          </a:xfrm>
          <a:prstGeom prst="rect">
            <a:avLst/>
          </a:prstGeom>
        </p:spPr>
        <p:txBody>
          <a:bodyPr/>
          <a:lstStyle>
            <a:lvl1pPr>
              <a:defRPr lang="en-GB" sz="2400" b="1" kern="1200">
                <a:solidFill>
                  <a:srgbClr val="002277"/>
                </a:solidFill>
                <a:latin typeface="+mj-lt"/>
                <a:ea typeface="+mj-ea"/>
                <a:cs typeface="+mj-cs"/>
              </a:defRPr>
            </a:lvl1pPr>
          </a:lstStyle>
          <a:p>
            <a:endParaRPr lang="en-GB"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1681" y="139245"/>
            <a:ext cx="1248000" cy="710400"/>
          </a:xfrm>
          <a:prstGeom prst="rect">
            <a:avLst/>
          </a:prstGeom>
        </p:spPr>
      </p:pic>
    </p:spTree>
    <p:extLst>
      <p:ext uri="{BB962C8B-B14F-4D97-AF65-F5344CB8AC3E}">
        <p14:creationId xmlns:p14="http://schemas.microsoft.com/office/powerpoint/2010/main" val="7700984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5095" t="56599" r="15052" b="12014"/>
          <a:stretch/>
        </p:blipFill>
        <p:spPr>
          <a:xfrm>
            <a:off x="0" y="2626973"/>
            <a:ext cx="9144000" cy="4231027"/>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1681" y="139245"/>
            <a:ext cx="1248000" cy="710400"/>
          </a:xfrm>
          <a:prstGeom prst="rect">
            <a:avLst/>
          </a:prstGeom>
        </p:spPr>
      </p:pic>
      <p:sp>
        <p:nvSpPr>
          <p:cNvPr id="16" name="Title 1"/>
          <p:cNvSpPr>
            <a:spLocks noGrp="1"/>
          </p:cNvSpPr>
          <p:nvPr>
            <p:ph type="ctrTitle" hasCustomPrompt="1"/>
          </p:nvPr>
        </p:nvSpPr>
        <p:spPr>
          <a:xfrm>
            <a:off x="4283968" y="3775724"/>
            <a:ext cx="4032448" cy="881439"/>
          </a:xfrm>
          <a:prstGeom prst="rect">
            <a:avLst/>
          </a:prstGeom>
        </p:spPr>
        <p:txBody>
          <a:bodyPr/>
          <a:lstStyle>
            <a:lvl1pPr algn="l">
              <a:defRPr sz="2400" b="1" baseline="0">
                <a:solidFill>
                  <a:srgbClr val="002277"/>
                </a:solidFill>
                <a:latin typeface="+mj-lt"/>
              </a:defRPr>
            </a:lvl1pPr>
          </a:lstStyle>
          <a:p>
            <a:r>
              <a:rPr lang="en-US" dirty="0" smtClean="0"/>
              <a:t>Presentation slide – Click to add title</a:t>
            </a:r>
            <a:endParaRPr lang="en-GB" dirty="0"/>
          </a:p>
        </p:txBody>
      </p:sp>
      <p:sp>
        <p:nvSpPr>
          <p:cNvPr id="17" name="Subtitle 2"/>
          <p:cNvSpPr>
            <a:spLocks noGrp="1"/>
          </p:cNvSpPr>
          <p:nvPr>
            <p:ph type="subTitle" idx="1" hasCustomPrompt="1"/>
          </p:nvPr>
        </p:nvSpPr>
        <p:spPr>
          <a:xfrm>
            <a:off x="4283968" y="4757663"/>
            <a:ext cx="4032448" cy="687564"/>
          </a:xfrm>
          <a:prstGeom prst="rect">
            <a:avLst/>
          </a:prstGeom>
        </p:spPr>
        <p:txBody>
          <a:bodyPr>
            <a:normAutofit/>
          </a:bodyPr>
          <a:lstStyle>
            <a:lvl1pPr marL="0" indent="0" algn="l">
              <a:buNone/>
              <a:defRPr sz="1600" baseline="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Presentation slide - Click to add subtitle</a:t>
            </a:r>
            <a:endParaRPr lang="en-GB" dirty="0"/>
          </a:p>
        </p:txBody>
      </p:sp>
      <p:sp>
        <p:nvSpPr>
          <p:cNvPr id="10" name="Picture Placeholder 2"/>
          <p:cNvSpPr>
            <a:spLocks noGrp="1"/>
          </p:cNvSpPr>
          <p:nvPr>
            <p:ph type="pic" sz="quarter" idx="15"/>
          </p:nvPr>
        </p:nvSpPr>
        <p:spPr>
          <a:xfrm>
            <a:off x="0" y="-18948"/>
            <a:ext cx="3779912" cy="6256261"/>
          </a:xfrm>
          <a:prstGeom prst="rect">
            <a:avLst/>
          </a:prstGeom>
        </p:spPr>
        <p:txBody>
          <a:bodyPr/>
          <a:lstStyle>
            <a:lvl1pPr>
              <a:defRPr lang="en-GB" sz="2400" b="1" kern="1200" baseline="0" dirty="0">
                <a:solidFill>
                  <a:srgbClr val="002277"/>
                </a:solidFill>
                <a:latin typeface="+mj-lt"/>
                <a:ea typeface="+mj-ea"/>
                <a:cs typeface="+mj-cs"/>
              </a:defRPr>
            </a:lvl1pPr>
          </a:lstStyle>
          <a:p>
            <a:endParaRPr lang="en-GB" dirty="0"/>
          </a:p>
        </p:txBody>
      </p:sp>
      <p:sp>
        <p:nvSpPr>
          <p:cNvPr id="7" name="Text Box 5"/>
          <p:cNvSpPr txBox="1">
            <a:spLocks noChangeArrowheads="1"/>
          </p:cNvSpPr>
          <p:nvPr userDrawn="1"/>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a:t>
            </a:fld>
            <a:endParaRPr lang="en-US" sz="1300" b="1" dirty="0">
              <a:solidFill>
                <a:srgbClr val="002277"/>
              </a:solidFill>
            </a:endParaRPr>
          </a:p>
        </p:txBody>
      </p:sp>
    </p:spTree>
    <p:extLst>
      <p:ext uri="{BB962C8B-B14F-4D97-AF65-F5344CB8AC3E}">
        <p14:creationId xmlns:p14="http://schemas.microsoft.com/office/powerpoint/2010/main" val="153467192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684336" y="1967675"/>
            <a:ext cx="4356096" cy="4104456"/>
          </a:xfrm>
          <a:prstGeom prst="rect">
            <a:avLst/>
          </a:prstGeom>
        </p:spPr>
        <p:txBody>
          <a:bodyPr/>
          <a:lstStyle>
            <a:lvl1pPr marL="0" indent="0">
              <a:buNone/>
              <a:defRPr sz="2400" b="1">
                <a:solidFill>
                  <a:srgbClr val="002277"/>
                </a:solidFill>
              </a:defRPr>
            </a:lvl1pPr>
            <a:lvl2pPr marL="0" indent="0">
              <a:buNone/>
              <a:defRPr sz="2100" b="1">
                <a:solidFill>
                  <a:srgbClr val="464646"/>
                </a:solidFill>
              </a:defRPr>
            </a:lvl2pPr>
            <a:lvl3pPr marL="0" indent="0">
              <a:buNone/>
              <a:defRPr sz="2100">
                <a:solidFill>
                  <a:srgbClr val="464646"/>
                </a:solidFill>
              </a:defRPr>
            </a:lvl3pPr>
            <a:lvl4pPr marL="0" indent="-216000">
              <a:buFont typeface="Arial" pitchFamily="34" charset="0"/>
              <a:buChar char="›"/>
              <a:defRPr sz="2100">
                <a:solidFill>
                  <a:srgbClr val="464646"/>
                </a:solidFill>
              </a:defRPr>
            </a:lvl4pPr>
            <a:lvl5pPr marL="216000" indent="216000">
              <a:buClr>
                <a:srgbClr val="0DB9D6"/>
              </a:buClr>
              <a:buFont typeface="Arial" pitchFamily="34" charset="0"/>
              <a:buChar char="›"/>
              <a:defRPr sz="2100">
                <a:solidFill>
                  <a:srgbClr val="464646"/>
                </a:solidFill>
              </a:defRPr>
            </a:lvl5pPr>
          </a:lstStyle>
          <a:p>
            <a:pPr lvl="0"/>
            <a:r>
              <a:rPr lang="en-US" dirty="0" smtClean="0"/>
              <a:t>Click to add content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Picture Placeholder 2"/>
          <p:cNvSpPr>
            <a:spLocks noGrp="1"/>
          </p:cNvSpPr>
          <p:nvPr>
            <p:ph type="pic" sz="quarter" idx="15"/>
          </p:nvPr>
        </p:nvSpPr>
        <p:spPr>
          <a:xfrm>
            <a:off x="5580880" y="1967691"/>
            <a:ext cx="2879552" cy="4103985"/>
          </a:xfrm>
          <a:prstGeom prst="rect">
            <a:avLst/>
          </a:prstGeom>
        </p:spPr>
        <p:txBody>
          <a:bodyPr/>
          <a:lstStyle>
            <a:lvl1pPr>
              <a:defRPr lang="en-GB" sz="2400" b="1" kern="1200" dirty="0">
                <a:solidFill>
                  <a:srgbClr val="002277"/>
                </a:solidFill>
                <a:latin typeface="+mj-lt"/>
                <a:ea typeface="+mj-ea"/>
                <a:cs typeface="+mj-cs"/>
              </a:defRPr>
            </a:lvl1pPr>
          </a:lstStyle>
          <a:p>
            <a:endParaRPr lang="en-GB" dirty="0"/>
          </a:p>
        </p:txBody>
      </p:sp>
      <p:sp>
        <p:nvSpPr>
          <p:cNvPr id="10" name="Title 1"/>
          <p:cNvSpPr>
            <a:spLocks noGrp="1"/>
          </p:cNvSpPr>
          <p:nvPr>
            <p:ph type="ctrTitle" hasCustomPrompt="1"/>
          </p:nvPr>
        </p:nvSpPr>
        <p:spPr>
          <a:xfrm>
            <a:off x="684857" y="584687"/>
            <a:ext cx="6228304" cy="540060"/>
          </a:xfrm>
          <a:prstGeom prst="rect">
            <a:avLst/>
          </a:prstGeom>
        </p:spPr>
        <p:txBody>
          <a:bodyPr/>
          <a:lstStyle>
            <a:lvl1pPr algn="l">
              <a:defRPr sz="2400" b="1">
                <a:solidFill>
                  <a:srgbClr val="002277"/>
                </a:solidFill>
                <a:latin typeface="+mj-lt"/>
              </a:defRPr>
            </a:lvl1pPr>
          </a:lstStyle>
          <a:p>
            <a:r>
              <a:rPr lang="en-US" dirty="0" smtClean="0"/>
              <a:t>Content slide – Click to add title</a:t>
            </a:r>
            <a:endParaRPr lang="en-GB" dirty="0"/>
          </a:p>
        </p:txBody>
      </p:sp>
      <p:sp>
        <p:nvSpPr>
          <p:cNvPr id="14" name="Subtitle 2"/>
          <p:cNvSpPr>
            <a:spLocks noGrp="1"/>
          </p:cNvSpPr>
          <p:nvPr>
            <p:ph type="subTitle" idx="1" hasCustomPrompt="1"/>
          </p:nvPr>
        </p:nvSpPr>
        <p:spPr>
          <a:xfrm>
            <a:off x="684857" y="1124744"/>
            <a:ext cx="6228304" cy="504056"/>
          </a:xfrm>
          <a:prstGeom prst="rect">
            <a:avLst/>
          </a:prstGeom>
        </p:spPr>
        <p:txBody>
          <a:bodyPr>
            <a:normAutofit/>
          </a:bodyPr>
          <a:lstStyle>
            <a:lvl1pPr marL="0" indent="0" algn="l">
              <a:buNone/>
              <a:defRPr sz="160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Content slide – Click to add subtitle</a:t>
            </a:r>
            <a:endParaRPr lang="en-GB"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1657"/>
            <a:ext cx="219075" cy="1352551"/>
          </a:xfrm>
          <a:prstGeom prst="rect">
            <a:avLst/>
          </a:prstGeom>
        </p:spPr>
      </p:pic>
    </p:spTree>
    <p:extLst>
      <p:ext uri="{BB962C8B-B14F-4D97-AF65-F5344CB8AC3E}">
        <p14:creationId xmlns:p14="http://schemas.microsoft.com/office/powerpoint/2010/main" val="206036604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684857" y="584687"/>
            <a:ext cx="6228304" cy="540060"/>
          </a:xfrm>
          <a:prstGeom prst="rect">
            <a:avLst/>
          </a:prstGeom>
        </p:spPr>
        <p:txBody>
          <a:bodyPr/>
          <a:lstStyle>
            <a:lvl1pPr algn="l">
              <a:defRPr sz="2400" b="1">
                <a:solidFill>
                  <a:srgbClr val="002277"/>
                </a:solidFill>
                <a:latin typeface="+mj-lt"/>
              </a:defRPr>
            </a:lvl1pPr>
          </a:lstStyle>
          <a:p>
            <a:r>
              <a:rPr lang="en-US" dirty="0" smtClean="0"/>
              <a:t>Content slide – Click to add title</a:t>
            </a:r>
            <a:endParaRPr lang="en-GB" dirty="0"/>
          </a:p>
        </p:txBody>
      </p:sp>
      <p:sp>
        <p:nvSpPr>
          <p:cNvPr id="11" name="Subtitle 2"/>
          <p:cNvSpPr>
            <a:spLocks noGrp="1"/>
          </p:cNvSpPr>
          <p:nvPr>
            <p:ph type="subTitle" idx="1" hasCustomPrompt="1"/>
          </p:nvPr>
        </p:nvSpPr>
        <p:spPr>
          <a:xfrm>
            <a:off x="684857" y="1124744"/>
            <a:ext cx="6228304" cy="504056"/>
          </a:xfrm>
          <a:prstGeom prst="rect">
            <a:avLst/>
          </a:prstGeom>
        </p:spPr>
        <p:txBody>
          <a:bodyPr>
            <a:normAutofit/>
          </a:bodyPr>
          <a:lstStyle>
            <a:lvl1pPr marL="0" indent="0" algn="l">
              <a:buNone/>
              <a:defRPr sz="160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Content slide – Click to add subtitle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6810"/>
            <a:ext cx="219075" cy="1352551"/>
          </a:xfrm>
          <a:prstGeom prst="rect">
            <a:avLst/>
          </a:prstGeom>
        </p:spPr>
      </p:pic>
      <p:sp>
        <p:nvSpPr>
          <p:cNvPr id="13" name="Chart Placeholder 4"/>
          <p:cNvSpPr>
            <a:spLocks noGrp="1"/>
          </p:cNvSpPr>
          <p:nvPr>
            <p:ph type="chart" sz="quarter" idx="14"/>
          </p:nvPr>
        </p:nvSpPr>
        <p:spPr>
          <a:xfrm>
            <a:off x="683568" y="1983972"/>
            <a:ext cx="7776864" cy="4119909"/>
          </a:xfrm>
          <a:prstGeom prst="rect">
            <a:avLst/>
          </a:prstGeom>
        </p:spPr>
        <p:txBody>
          <a:bodyPr/>
          <a:lstStyle>
            <a:lvl1pPr>
              <a:defRPr lang="en-GB" sz="2400" b="1" kern="1200">
                <a:solidFill>
                  <a:srgbClr val="002277"/>
                </a:solidFill>
                <a:latin typeface="+mj-lt"/>
                <a:ea typeface="+mj-ea"/>
                <a:cs typeface="+mj-cs"/>
              </a:defRPr>
            </a:lvl1pPr>
          </a:lstStyle>
          <a:p>
            <a:endParaRPr lang="en-GB"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1681" y="139245"/>
            <a:ext cx="1248000" cy="710400"/>
          </a:xfrm>
          <a:prstGeom prst="rect">
            <a:avLst/>
          </a:prstGeom>
        </p:spPr>
      </p:pic>
    </p:spTree>
    <p:extLst>
      <p:ext uri="{BB962C8B-B14F-4D97-AF65-F5344CB8AC3E}">
        <p14:creationId xmlns:p14="http://schemas.microsoft.com/office/powerpoint/2010/main" val="171513965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5095" t="56599" r="15052" b="12014"/>
          <a:stretch/>
        </p:blipFill>
        <p:spPr>
          <a:xfrm>
            <a:off x="0" y="2626973"/>
            <a:ext cx="9144000" cy="4231027"/>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1681" y="139245"/>
            <a:ext cx="1248000" cy="710400"/>
          </a:xfrm>
          <a:prstGeom prst="rect">
            <a:avLst/>
          </a:prstGeom>
        </p:spPr>
      </p:pic>
      <p:sp>
        <p:nvSpPr>
          <p:cNvPr id="16" name="Title 1"/>
          <p:cNvSpPr>
            <a:spLocks noGrp="1"/>
          </p:cNvSpPr>
          <p:nvPr>
            <p:ph type="ctrTitle" hasCustomPrompt="1"/>
          </p:nvPr>
        </p:nvSpPr>
        <p:spPr>
          <a:xfrm>
            <a:off x="4283968" y="3775724"/>
            <a:ext cx="4032448" cy="881439"/>
          </a:xfrm>
          <a:prstGeom prst="rect">
            <a:avLst/>
          </a:prstGeom>
        </p:spPr>
        <p:txBody>
          <a:bodyPr/>
          <a:lstStyle>
            <a:lvl1pPr algn="l">
              <a:defRPr sz="2400" b="1" baseline="0">
                <a:solidFill>
                  <a:srgbClr val="002277"/>
                </a:solidFill>
                <a:latin typeface="+mj-lt"/>
              </a:defRPr>
            </a:lvl1pPr>
          </a:lstStyle>
          <a:p>
            <a:r>
              <a:rPr lang="en-US" dirty="0" smtClean="0"/>
              <a:t>Presentation slide – Click to add title</a:t>
            </a:r>
            <a:endParaRPr lang="en-GB" dirty="0"/>
          </a:p>
        </p:txBody>
      </p:sp>
      <p:sp>
        <p:nvSpPr>
          <p:cNvPr id="17" name="Subtitle 2"/>
          <p:cNvSpPr>
            <a:spLocks noGrp="1"/>
          </p:cNvSpPr>
          <p:nvPr>
            <p:ph type="subTitle" idx="1" hasCustomPrompt="1"/>
          </p:nvPr>
        </p:nvSpPr>
        <p:spPr>
          <a:xfrm>
            <a:off x="4283968" y="4757663"/>
            <a:ext cx="4032448" cy="687564"/>
          </a:xfrm>
          <a:prstGeom prst="rect">
            <a:avLst/>
          </a:prstGeom>
        </p:spPr>
        <p:txBody>
          <a:bodyPr>
            <a:normAutofit/>
          </a:bodyPr>
          <a:lstStyle>
            <a:lvl1pPr marL="0" indent="0" algn="l">
              <a:buNone/>
              <a:defRPr sz="1600" baseline="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Presentation slide - Click to add subtitle</a:t>
            </a:r>
            <a:endParaRPr lang="en-GB" dirty="0"/>
          </a:p>
        </p:txBody>
      </p:sp>
      <p:sp>
        <p:nvSpPr>
          <p:cNvPr id="10" name="Picture Placeholder 2"/>
          <p:cNvSpPr>
            <a:spLocks noGrp="1"/>
          </p:cNvSpPr>
          <p:nvPr>
            <p:ph type="pic" sz="quarter" idx="15"/>
          </p:nvPr>
        </p:nvSpPr>
        <p:spPr>
          <a:xfrm>
            <a:off x="0" y="-18948"/>
            <a:ext cx="3779912" cy="6256261"/>
          </a:xfrm>
          <a:prstGeom prst="rect">
            <a:avLst/>
          </a:prstGeom>
        </p:spPr>
        <p:txBody>
          <a:bodyPr/>
          <a:lstStyle>
            <a:lvl1pPr>
              <a:defRPr lang="en-GB" sz="2400" b="1" kern="1200" baseline="0" dirty="0">
                <a:solidFill>
                  <a:srgbClr val="002277"/>
                </a:solidFill>
                <a:latin typeface="+mj-lt"/>
                <a:ea typeface="+mj-ea"/>
                <a:cs typeface="+mj-cs"/>
              </a:defRPr>
            </a:lvl1pPr>
          </a:lstStyle>
          <a:p>
            <a:endParaRPr lang="en-GB" dirty="0"/>
          </a:p>
        </p:txBody>
      </p:sp>
      <p:sp>
        <p:nvSpPr>
          <p:cNvPr id="7" name="Text Box 5"/>
          <p:cNvSpPr txBox="1">
            <a:spLocks noChangeArrowheads="1"/>
          </p:cNvSpPr>
          <p:nvPr userDrawn="1"/>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a:t>
            </a:fld>
            <a:endParaRPr lang="en-US" sz="1300" b="1" dirty="0">
              <a:solidFill>
                <a:srgbClr val="002277"/>
              </a:solidFill>
            </a:endParaRPr>
          </a:p>
        </p:txBody>
      </p:sp>
    </p:spTree>
    <p:extLst>
      <p:ext uri="{BB962C8B-B14F-4D97-AF65-F5344CB8AC3E}">
        <p14:creationId xmlns:p14="http://schemas.microsoft.com/office/powerpoint/2010/main" val="161347654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684336" y="1967675"/>
            <a:ext cx="4356096" cy="4104456"/>
          </a:xfrm>
          <a:prstGeom prst="rect">
            <a:avLst/>
          </a:prstGeom>
        </p:spPr>
        <p:txBody>
          <a:bodyPr/>
          <a:lstStyle>
            <a:lvl1pPr marL="0" indent="0">
              <a:buNone/>
              <a:defRPr sz="2400" b="1">
                <a:solidFill>
                  <a:srgbClr val="002277"/>
                </a:solidFill>
              </a:defRPr>
            </a:lvl1pPr>
            <a:lvl2pPr marL="0" indent="0">
              <a:buNone/>
              <a:defRPr sz="2100" b="1">
                <a:solidFill>
                  <a:srgbClr val="464646"/>
                </a:solidFill>
              </a:defRPr>
            </a:lvl2pPr>
            <a:lvl3pPr marL="0" indent="0">
              <a:buNone/>
              <a:defRPr sz="2100">
                <a:solidFill>
                  <a:srgbClr val="464646"/>
                </a:solidFill>
              </a:defRPr>
            </a:lvl3pPr>
            <a:lvl4pPr marL="0" indent="-216000">
              <a:buFont typeface="Arial" pitchFamily="34" charset="0"/>
              <a:buChar char="›"/>
              <a:defRPr sz="2100">
                <a:solidFill>
                  <a:srgbClr val="464646"/>
                </a:solidFill>
              </a:defRPr>
            </a:lvl4pPr>
            <a:lvl5pPr marL="216000" indent="216000">
              <a:buClr>
                <a:srgbClr val="0DB9D6"/>
              </a:buClr>
              <a:buFont typeface="Arial" pitchFamily="34" charset="0"/>
              <a:buChar char="›"/>
              <a:defRPr sz="2100">
                <a:solidFill>
                  <a:srgbClr val="464646"/>
                </a:solidFill>
              </a:defRPr>
            </a:lvl5pPr>
          </a:lstStyle>
          <a:p>
            <a:pPr lvl="0"/>
            <a:r>
              <a:rPr lang="en-US" dirty="0" smtClean="0"/>
              <a:t>Click to add content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Picture Placeholder 2"/>
          <p:cNvSpPr>
            <a:spLocks noGrp="1"/>
          </p:cNvSpPr>
          <p:nvPr>
            <p:ph type="pic" sz="quarter" idx="15"/>
          </p:nvPr>
        </p:nvSpPr>
        <p:spPr>
          <a:xfrm>
            <a:off x="5580880" y="1967691"/>
            <a:ext cx="2879552" cy="4103985"/>
          </a:xfrm>
          <a:prstGeom prst="rect">
            <a:avLst/>
          </a:prstGeom>
        </p:spPr>
        <p:txBody>
          <a:bodyPr/>
          <a:lstStyle>
            <a:lvl1pPr>
              <a:defRPr lang="en-GB" sz="2400" b="1" kern="1200" dirty="0">
                <a:solidFill>
                  <a:srgbClr val="002277"/>
                </a:solidFill>
                <a:latin typeface="+mj-lt"/>
                <a:ea typeface="+mj-ea"/>
                <a:cs typeface="+mj-cs"/>
              </a:defRPr>
            </a:lvl1pPr>
          </a:lstStyle>
          <a:p>
            <a:endParaRPr lang="en-GB" dirty="0"/>
          </a:p>
        </p:txBody>
      </p:sp>
      <p:sp>
        <p:nvSpPr>
          <p:cNvPr id="10" name="Title 1"/>
          <p:cNvSpPr>
            <a:spLocks noGrp="1"/>
          </p:cNvSpPr>
          <p:nvPr>
            <p:ph type="ctrTitle" hasCustomPrompt="1"/>
          </p:nvPr>
        </p:nvSpPr>
        <p:spPr>
          <a:xfrm>
            <a:off x="684857" y="584687"/>
            <a:ext cx="6228304" cy="540060"/>
          </a:xfrm>
          <a:prstGeom prst="rect">
            <a:avLst/>
          </a:prstGeom>
        </p:spPr>
        <p:txBody>
          <a:bodyPr/>
          <a:lstStyle>
            <a:lvl1pPr algn="l">
              <a:defRPr sz="2400" b="1">
                <a:solidFill>
                  <a:srgbClr val="002277"/>
                </a:solidFill>
                <a:latin typeface="+mj-lt"/>
              </a:defRPr>
            </a:lvl1pPr>
          </a:lstStyle>
          <a:p>
            <a:r>
              <a:rPr lang="en-US" dirty="0" smtClean="0"/>
              <a:t>Content slide – Click to add title</a:t>
            </a:r>
            <a:endParaRPr lang="en-GB" dirty="0"/>
          </a:p>
        </p:txBody>
      </p:sp>
      <p:sp>
        <p:nvSpPr>
          <p:cNvPr id="14" name="Subtitle 2"/>
          <p:cNvSpPr>
            <a:spLocks noGrp="1"/>
          </p:cNvSpPr>
          <p:nvPr>
            <p:ph type="subTitle" idx="1" hasCustomPrompt="1"/>
          </p:nvPr>
        </p:nvSpPr>
        <p:spPr>
          <a:xfrm>
            <a:off x="684857" y="1124744"/>
            <a:ext cx="6228304" cy="504056"/>
          </a:xfrm>
          <a:prstGeom prst="rect">
            <a:avLst/>
          </a:prstGeom>
        </p:spPr>
        <p:txBody>
          <a:bodyPr>
            <a:normAutofit/>
          </a:bodyPr>
          <a:lstStyle>
            <a:lvl1pPr marL="0" indent="0" algn="l">
              <a:buNone/>
              <a:defRPr sz="160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Content slide – Click to add subtitle</a:t>
            </a:r>
            <a:endParaRPr lang="en-GB"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1657"/>
            <a:ext cx="219075" cy="1352551"/>
          </a:xfrm>
          <a:prstGeom prst="rect">
            <a:avLst/>
          </a:prstGeom>
        </p:spPr>
      </p:pic>
    </p:spTree>
    <p:extLst>
      <p:ext uri="{BB962C8B-B14F-4D97-AF65-F5344CB8AC3E}">
        <p14:creationId xmlns:p14="http://schemas.microsoft.com/office/powerpoint/2010/main" val="41898486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a:prstGeom prst="rect">
            <a:avLst/>
          </a:prstGeom>
        </p:spPr>
        <p:txBody>
          <a:bodyPr lIns="64291" tIns="32146" rIns="64291" bIns="32146"/>
          <a:lstStyle/>
          <a:p>
            <a:r>
              <a:rPr lang="en-US" smtClean="0"/>
              <a:t>Click to edit Master title style</a:t>
            </a:r>
            <a:endParaRPr lang="en-GB"/>
          </a:p>
        </p:txBody>
      </p:sp>
      <p:sp>
        <p:nvSpPr>
          <p:cNvPr id="3" name="Content Placeholder 2"/>
          <p:cNvSpPr>
            <a:spLocks noGrp="1"/>
          </p:cNvSpPr>
          <p:nvPr>
            <p:ph idx="1"/>
          </p:nvPr>
        </p:nvSpPr>
        <p:spPr>
          <a:xfrm>
            <a:off x="457647" y="1600647"/>
            <a:ext cx="8228707" cy="4525119"/>
          </a:xfrm>
          <a:prstGeom prst="rect">
            <a:avLst/>
          </a:prstGeom>
        </p:spPr>
        <p:txBody>
          <a:bodyPr lIns="64291" tIns="32146" rIns="64291" bIns="3214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701941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684857" y="584687"/>
            <a:ext cx="6228304" cy="540060"/>
          </a:xfrm>
          <a:prstGeom prst="rect">
            <a:avLst/>
          </a:prstGeom>
        </p:spPr>
        <p:txBody>
          <a:bodyPr/>
          <a:lstStyle>
            <a:lvl1pPr algn="l">
              <a:defRPr sz="2400" b="1">
                <a:solidFill>
                  <a:srgbClr val="002277"/>
                </a:solidFill>
                <a:latin typeface="+mj-lt"/>
              </a:defRPr>
            </a:lvl1pPr>
          </a:lstStyle>
          <a:p>
            <a:r>
              <a:rPr lang="en-US" dirty="0" smtClean="0"/>
              <a:t>Content slide – Click to add title</a:t>
            </a:r>
            <a:endParaRPr lang="en-GB" dirty="0"/>
          </a:p>
        </p:txBody>
      </p:sp>
      <p:sp>
        <p:nvSpPr>
          <p:cNvPr id="11" name="Subtitle 2"/>
          <p:cNvSpPr>
            <a:spLocks noGrp="1"/>
          </p:cNvSpPr>
          <p:nvPr>
            <p:ph type="subTitle" idx="1" hasCustomPrompt="1"/>
          </p:nvPr>
        </p:nvSpPr>
        <p:spPr>
          <a:xfrm>
            <a:off x="684857" y="1124744"/>
            <a:ext cx="6228304" cy="504056"/>
          </a:xfrm>
          <a:prstGeom prst="rect">
            <a:avLst/>
          </a:prstGeom>
        </p:spPr>
        <p:txBody>
          <a:bodyPr>
            <a:normAutofit/>
          </a:bodyPr>
          <a:lstStyle>
            <a:lvl1pPr marL="0" indent="0" algn="l">
              <a:buNone/>
              <a:defRPr sz="160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Content slide – Click to add subtitle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6810"/>
            <a:ext cx="219075" cy="1352551"/>
          </a:xfrm>
          <a:prstGeom prst="rect">
            <a:avLst/>
          </a:prstGeom>
        </p:spPr>
      </p:pic>
      <p:sp>
        <p:nvSpPr>
          <p:cNvPr id="13" name="Chart Placeholder 4"/>
          <p:cNvSpPr>
            <a:spLocks noGrp="1"/>
          </p:cNvSpPr>
          <p:nvPr>
            <p:ph type="chart" sz="quarter" idx="14"/>
          </p:nvPr>
        </p:nvSpPr>
        <p:spPr>
          <a:xfrm>
            <a:off x="683568" y="1983972"/>
            <a:ext cx="7776864" cy="4119909"/>
          </a:xfrm>
          <a:prstGeom prst="rect">
            <a:avLst/>
          </a:prstGeom>
        </p:spPr>
        <p:txBody>
          <a:bodyPr/>
          <a:lstStyle>
            <a:lvl1pPr>
              <a:defRPr lang="en-GB" sz="2400" b="1" kern="1200">
                <a:solidFill>
                  <a:srgbClr val="002277"/>
                </a:solidFill>
                <a:latin typeface="+mj-lt"/>
                <a:ea typeface="+mj-ea"/>
                <a:cs typeface="+mj-cs"/>
              </a:defRPr>
            </a:lvl1pPr>
          </a:lstStyle>
          <a:p>
            <a:endParaRPr lang="en-GB"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1681" y="139245"/>
            <a:ext cx="1248000" cy="710400"/>
          </a:xfrm>
          <a:prstGeom prst="rect">
            <a:avLst/>
          </a:prstGeom>
        </p:spPr>
      </p:pic>
    </p:spTree>
    <p:extLst>
      <p:ext uri="{BB962C8B-B14F-4D97-AF65-F5344CB8AC3E}">
        <p14:creationId xmlns:p14="http://schemas.microsoft.com/office/powerpoint/2010/main" val="370319453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5095" t="56599" r="15052" b="12014"/>
          <a:stretch/>
        </p:blipFill>
        <p:spPr>
          <a:xfrm>
            <a:off x="0" y="2626973"/>
            <a:ext cx="9144000" cy="4231027"/>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1681" y="139245"/>
            <a:ext cx="1248000" cy="710400"/>
          </a:xfrm>
          <a:prstGeom prst="rect">
            <a:avLst/>
          </a:prstGeom>
        </p:spPr>
      </p:pic>
      <p:sp>
        <p:nvSpPr>
          <p:cNvPr id="16" name="Title 1"/>
          <p:cNvSpPr>
            <a:spLocks noGrp="1"/>
          </p:cNvSpPr>
          <p:nvPr>
            <p:ph type="ctrTitle" hasCustomPrompt="1"/>
          </p:nvPr>
        </p:nvSpPr>
        <p:spPr>
          <a:xfrm>
            <a:off x="4283968" y="3775724"/>
            <a:ext cx="4032448" cy="881439"/>
          </a:xfrm>
          <a:prstGeom prst="rect">
            <a:avLst/>
          </a:prstGeom>
        </p:spPr>
        <p:txBody>
          <a:bodyPr/>
          <a:lstStyle>
            <a:lvl1pPr algn="l">
              <a:defRPr sz="2400" b="1" baseline="0">
                <a:solidFill>
                  <a:srgbClr val="002277"/>
                </a:solidFill>
                <a:latin typeface="+mj-lt"/>
              </a:defRPr>
            </a:lvl1pPr>
          </a:lstStyle>
          <a:p>
            <a:r>
              <a:rPr lang="en-US" dirty="0" smtClean="0"/>
              <a:t>Presentation slide – Click to add title</a:t>
            </a:r>
            <a:endParaRPr lang="en-GB" dirty="0"/>
          </a:p>
        </p:txBody>
      </p:sp>
      <p:sp>
        <p:nvSpPr>
          <p:cNvPr id="17" name="Subtitle 2"/>
          <p:cNvSpPr>
            <a:spLocks noGrp="1"/>
          </p:cNvSpPr>
          <p:nvPr>
            <p:ph type="subTitle" idx="1" hasCustomPrompt="1"/>
          </p:nvPr>
        </p:nvSpPr>
        <p:spPr>
          <a:xfrm>
            <a:off x="4283968" y="4757663"/>
            <a:ext cx="4032448" cy="687564"/>
          </a:xfrm>
          <a:prstGeom prst="rect">
            <a:avLst/>
          </a:prstGeom>
        </p:spPr>
        <p:txBody>
          <a:bodyPr>
            <a:normAutofit/>
          </a:bodyPr>
          <a:lstStyle>
            <a:lvl1pPr marL="0" indent="0" algn="l">
              <a:buNone/>
              <a:defRPr sz="1600" baseline="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Presentation slide - Click to add subtitle</a:t>
            </a:r>
            <a:endParaRPr lang="en-GB" dirty="0"/>
          </a:p>
        </p:txBody>
      </p:sp>
      <p:sp>
        <p:nvSpPr>
          <p:cNvPr id="10" name="Picture Placeholder 2"/>
          <p:cNvSpPr>
            <a:spLocks noGrp="1"/>
          </p:cNvSpPr>
          <p:nvPr>
            <p:ph type="pic" sz="quarter" idx="15"/>
          </p:nvPr>
        </p:nvSpPr>
        <p:spPr>
          <a:xfrm>
            <a:off x="0" y="-18948"/>
            <a:ext cx="3779912" cy="6256261"/>
          </a:xfrm>
          <a:prstGeom prst="rect">
            <a:avLst/>
          </a:prstGeom>
        </p:spPr>
        <p:txBody>
          <a:bodyPr/>
          <a:lstStyle>
            <a:lvl1pPr>
              <a:defRPr lang="en-GB" sz="2400" b="1" kern="1200" baseline="0" dirty="0">
                <a:solidFill>
                  <a:srgbClr val="002277"/>
                </a:solidFill>
                <a:latin typeface="+mj-lt"/>
                <a:ea typeface="+mj-ea"/>
                <a:cs typeface="+mj-cs"/>
              </a:defRPr>
            </a:lvl1pPr>
          </a:lstStyle>
          <a:p>
            <a:endParaRPr lang="en-GB" dirty="0"/>
          </a:p>
        </p:txBody>
      </p:sp>
    </p:spTree>
    <p:extLst>
      <p:ext uri="{BB962C8B-B14F-4D97-AF65-F5344CB8AC3E}">
        <p14:creationId xmlns:p14="http://schemas.microsoft.com/office/powerpoint/2010/main" val="1948572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684336" y="1967675"/>
            <a:ext cx="4356096" cy="4104456"/>
          </a:xfrm>
          <a:prstGeom prst="rect">
            <a:avLst/>
          </a:prstGeom>
        </p:spPr>
        <p:txBody>
          <a:bodyPr/>
          <a:lstStyle>
            <a:lvl1pPr marL="0" indent="0">
              <a:buNone/>
              <a:defRPr sz="2400" b="1">
                <a:solidFill>
                  <a:srgbClr val="002277"/>
                </a:solidFill>
              </a:defRPr>
            </a:lvl1pPr>
            <a:lvl2pPr marL="0" indent="0">
              <a:buNone/>
              <a:defRPr sz="2100" b="1">
                <a:solidFill>
                  <a:srgbClr val="464646"/>
                </a:solidFill>
              </a:defRPr>
            </a:lvl2pPr>
            <a:lvl3pPr marL="0" indent="0">
              <a:buNone/>
              <a:defRPr sz="2100">
                <a:solidFill>
                  <a:srgbClr val="464646"/>
                </a:solidFill>
              </a:defRPr>
            </a:lvl3pPr>
            <a:lvl4pPr marL="0" indent="-216000">
              <a:buFont typeface="Arial" pitchFamily="34" charset="0"/>
              <a:buChar char="›"/>
              <a:defRPr sz="2100">
                <a:solidFill>
                  <a:srgbClr val="464646"/>
                </a:solidFill>
              </a:defRPr>
            </a:lvl4pPr>
            <a:lvl5pPr marL="216000" indent="216000">
              <a:buClr>
                <a:srgbClr val="0DB9D6"/>
              </a:buClr>
              <a:buFont typeface="Arial" pitchFamily="34" charset="0"/>
              <a:buChar char="›"/>
              <a:defRPr sz="2100">
                <a:solidFill>
                  <a:srgbClr val="464646"/>
                </a:solidFill>
              </a:defRPr>
            </a:lvl5pPr>
          </a:lstStyle>
          <a:p>
            <a:pPr lvl="0"/>
            <a:r>
              <a:rPr lang="en-US" dirty="0" smtClean="0"/>
              <a:t>Click to add content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Picture Placeholder 2"/>
          <p:cNvSpPr>
            <a:spLocks noGrp="1"/>
          </p:cNvSpPr>
          <p:nvPr>
            <p:ph type="pic" sz="quarter" idx="15"/>
          </p:nvPr>
        </p:nvSpPr>
        <p:spPr>
          <a:xfrm>
            <a:off x="5580880" y="1967691"/>
            <a:ext cx="2879552" cy="4103985"/>
          </a:xfrm>
          <a:prstGeom prst="rect">
            <a:avLst/>
          </a:prstGeom>
        </p:spPr>
        <p:txBody>
          <a:bodyPr/>
          <a:lstStyle>
            <a:lvl1pPr>
              <a:defRPr lang="en-GB" sz="2400" b="1" kern="1200" dirty="0">
                <a:solidFill>
                  <a:srgbClr val="002277"/>
                </a:solidFill>
                <a:latin typeface="+mj-lt"/>
                <a:ea typeface="+mj-ea"/>
                <a:cs typeface="+mj-cs"/>
              </a:defRPr>
            </a:lvl1pPr>
          </a:lstStyle>
          <a:p>
            <a:endParaRPr lang="en-GB" dirty="0"/>
          </a:p>
        </p:txBody>
      </p:sp>
      <p:sp>
        <p:nvSpPr>
          <p:cNvPr id="10" name="Title 1"/>
          <p:cNvSpPr>
            <a:spLocks noGrp="1"/>
          </p:cNvSpPr>
          <p:nvPr>
            <p:ph type="ctrTitle" hasCustomPrompt="1"/>
          </p:nvPr>
        </p:nvSpPr>
        <p:spPr>
          <a:xfrm>
            <a:off x="684857" y="584687"/>
            <a:ext cx="6228304" cy="540060"/>
          </a:xfrm>
          <a:prstGeom prst="rect">
            <a:avLst/>
          </a:prstGeom>
        </p:spPr>
        <p:txBody>
          <a:bodyPr/>
          <a:lstStyle>
            <a:lvl1pPr algn="l">
              <a:defRPr sz="2400" b="1">
                <a:solidFill>
                  <a:srgbClr val="002277"/>
                </a:solidFill>
                <a:latin typeface="+mj-lt"/>
              </a:defRPr>
            </a:lvl1pPr>
          </a:lstStyle>
          <a:p>
            <a:r>
              <a:rPr lang="en-US" dirty="0" smtClean="0"/>
              <a:t>Content slide – Click to add title</a:t>
            </a:r>
            <a:endParaRPr lang="en-GB" dirty="0"/>
          </a:p>
        </p:txBody>
      </p:sp>
      <p:sp>
        <p:nvSpPr>
          <p:cNvPr id="14" name="Subtitle 2"/>
          <p:cNvSpPr>
            <a:spLocks noGrp="1"/>
          </p:cNvSpPr>
          <p:nvPr>
            <p:ph type="subTitle" idx="1" hasCustomPrompt="1"/>
          </p:nvPr>
        </p:nvSpPr>
        <p:spPr>
          <a:xfrm>
            <a:off x="684857" y="1124744"/>
            <a:ext cx="6228304" cy="504056"/>
          </a:xfrm>
          <a:prstGeom prst="rect">
            <a:avLst/>
          </a:prstGeom>
        </p:spPr>
        <p:txBody>
          <a:bodyPr>
            <a:normAutofit/>
          </a:bodyPr>
          <a:lstStyle>
            <a:lvl1pPr marL="0" indent="0" algn="l">
              <a:buNone/>
              <a:defRPr sz="160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Content slide – Click to add subtitle</a:t>
            </a:r>
            <a:endParaRPr lang="en-GB"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1657"/>
            <a:ext cx="219075" cy="1352551"/>
          </a:xfrm>
          <a:prstGeom prst="rect">
            <a:avLst/>
          </a:prstGeom>
        </p:spPr>
      </p:pic>
    </p:spTree>
    <p:extLst>
      <p:ext uri="{BB962C8B-B14F-4D97-AF65-F5344CB8AC3E}">
        <p14:creationId xmlns:p14="http://schemas.microsoft.com/office/powerpoint/2010/main" val="231619217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684857" y="584687"/>
            <a:ext cx="6228304" cy="540060"/>
          </a:xfrm>
          <a:prstGeom prst="rect">
            <a:avLst/>
          </a:prstGeom>
        </p:spPr>
        <p:txBody>
          <a:bodyPr/>
          <a:lstStyle>
            <a:lvl1pPr algn="l">
              <a:defRPr sz="2400" b="1">
                <a:solidFill>
                  <a:srgbClr val="002277"/>
                </a:solidFill>
                <a:latin typeface="+mj-lt"/>
              </a:defRPr>
            </a:lvl1pPr>
          </a:lstStyle>
          <a:p>
            <a:r>
              <a:rPr lang="en-US" dirty="0" smtClean="0"/>
              <a:t>Content slide – Click to add title</a:t>
            </a:r>
            <a:endParaRPr lang="en-GB" dirty="0"/>
          </a:p>
        </p:txBody>
      </p:sp>
      <p:sp>
        <p:nvSpPr>
          <p:cNvPr id="11" name="Subtitle 2"/>
          <p:cNvSpPr>
            <a:spLocks noGrp="1"/>
          </p:cNvSpPr>
          <p:nvPr>
            <p:ph type="subTitle" idx="1" hasCustomPrompt="1"/>
          </p:nvPr>
        </p:nvSpPr>
        <p:spPr>
          <a:xfrm>
            <a:off x="684857" y="1124744"/>
            <a:ext cx="6228304" cy="504056"/>
          </a:xfrm>
          <a:prstGeom prst="rect">
            <a:avLst/>
          </a:prstGeom>
        </p:spPr>
        <p:txBody>
          <a:bodyPr>
            <a:normAutofit/>
          </a:bodyPr>
          <a:lstStyle>
            <a:lvl1pPr marL="0" indent="0" algn="l">
              <a:buNone/>
              <a:defRPr sz="160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Content slide – Click to add subtitle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6810"/>
            <a:ext cx="219075" cy="1352551"/>
          </a:xfrm>
          <a:prstGeom prst="rect">
            <a:avLst/>
          </a:prstGeom>
        </p:spPr>
      </p:pic>
      <p:sp>
        <p:nvSpPr>
          <p:cNvPr id="13" name="Chart Placeholder 4"/>
          <p:cNvSpPr>
            <a:spLocks noGrp="1"/>
          </p:cNvSpPr>
          <p:nvPr>
            <p:ph type="chart" sz="quarter" idx="14"/>
          </p:nvPr>
        </p:nvSpPr>
        <p:spPr>
          <a:xfrm>
            <a:off x="683568" y="1983972"/>
            <a:ext cx="7776864" cy="4119909"/>
          </a:xfrm>
          <a:prstGeom prst="rect">
            <a:avLst/>
          </a:prstGeom>
        </p:spPr>
        <p:txBody>
          <a:bodyPr/>
          <a:lstStyle>
            <a:lvl1pPr>
              <a:defRPr lang="en-GB" sz="2400" b="1" kern="1200">
                <a:solidFill>
                  <a:srgbClr val="002277"/>
                </a:solidFill>
                <a:latin typeface="+mj-lt"/>
                <a:ea typeface="+mj-ea"/>
                <a:cs typeface="+mj-cs"/>
              </a:defRPr>
            </a:lvl1pPr>
          </a:lstStyle>
          <a:p>
            <a:endParaRPr lang="en-GB"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1681" y="139245"/>
            <a:ext cx="1248000" cy="710400"/>
          </a:xfrm>
          <a:prstGeom prst="rect">
            <a:avLst/>
          </a:prstGeom>
        </p:spPr>
      </p:pic>
    </p:spTree>
    <p:extLst>
      <p:ext uri="{BB962C8B-B14F-4D97-AF65-F5344CB8AC3E}">
        <p14:creationId xmlns:p14="http://schemas.microsoft.com/office/powerpoint/2010/main" val="243923932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a:prstGeom prst="rect">
            <a:avLst/>
          </a:prstGeom>
        </p:spPr>
        <p:txBody>
          <a:bodyPr lIns="64291" tIns="32146" rIns="64291" bIns="32146"/>
          <a:lstStyle/>
          <a:p>
            <a:r>
              <a:rPr lang="en-US" smtClean="0"/>
              <a:t>Click to edit Master title style</a:t>
            </a:r>
            <a:endParaRPr lang="en-GB"/>
          </a:p>
        </p:txBody>
      </p:sp>
      <p:sp>
        <p:nvSpPr>
          <p:cNvPr id="3" name="Subtitle 2"/>
          <p:cNvSpPr>
            <a:spLocks noGrp="1"/>
          </p:cNvSpPr>
          <p:nvPr>
            <p:ph type="subTitle" idx="1"/>
          </p:nvPr>
        </p:nvSpPr>
        <p:spPr>
          <a:xfrm>
            <a:off x="1371824" y="3886647"/>
            <a:ext cx="6400354" cy="1752451"/>
          </a:xfrm>
          <a:prstGeom prst="rect">
            <a:avLst/>
          </a:prstGeom>
        </p:spPr>
        <p:txBody>
          <a:bodyPr lIns="64291" tIns="32146" rIns="64291" bIns="32146"/>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3516341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a:prstGeom prst="rect">
            <a:avLst/>
          </a:prstGeom>
        </p:spPr>
        <p:txBody>
          <a:bodyPr lIns="64291" tIns="32146" rIns="64291" bIns="32146"/>
          <a:lstStyle/>
          <a:p>
            <a:r>
              <a:rPr lang="en-US" smtClean="0"/>
              <a:t>Click to edit Master title style</a:t>
            </a:r>
            <a:endParaRPr lang="en-GB"/>
          </a:p>
        </p:txBody>
      </p:sp>
      <p:sp>
        <p:nvSpPr>
          <p:cNvPr id="3" name="Content Placeholder 2"/>
          <p:cNvSpPr>
            <a:spLocks noGrp="1"/>
          </p:cNvSpPr>
          <p:nvPr>
            <p:ph idx="1"/>
          </p:nvPr>
        </p:nvSpPr>
        <p:spPr>
          <a:xfrm>
            <a:off x="457647" y="1600647"/>
            <a:ext cx="8228707" cy="4525119"/>
          </a:xfrm>
          <a:prstGeom prst="rect">
            <a:avLst/>
          </a:prstGeom>
        </p:spPr>
        <p:txBody>
          <a:bodyPr lIns="64291" tIns="32146" rIns="64291" bIns="3214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9357044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4406801"/>
            <a:ext cx="7772176" cy="1361777"/>
          </a:xfrm>
          <a:prstGeom prst="rect">
            <a:avLst/>
          </a:prstGeom>
        </p:spPr>
        <p:txBody>
          <a:bodyPr lIns="64291" tIns="32146" rIns="64291" bIns="32146" anchor="t"/>
          <a:lstStyle>
            <a:lvl1pPr algn="l">
              <a:defRPr sz="2800" b="1" cap="all"/>
            </a:lvl1pPr>
          </a:lstStyle>
          <a:p>
            <a:r>
              <a:rPr lang="en-US" smtClean="0"/>
              <a:t>Click to edit Master title style</a:t>
            </a:r>
            <a:endParaRPr lang="en-GB"/>
          </a:p>
        </p:txBody>
      </p:sp>
      <p:sp>
        <p:nvSpPr>
          <p:cNvPr id="3" name="Text Placeholder 2"/>
          <p:cNvSpPr>
            <a:spLocks noGrp="1"/>
          </p:cNvSpPr>
          <p:nvPr>
            <p:ph type="body" idx="1"/>
          </p:nvPr>
        </p:nvSpPr>
        <p:spPr>
          <a:xfrm>
            <a:off x="722189" y="2906613"/>
            <a:ext cx="7772176" cy="1500188"/>
          </a:xfrm>
          <a:prstGeom prst="rect">
            <a:avLst/>
          </a:prstGeom>
        </p:spPr>
        <p:txBody>
          <a:bodyPr lIns="64291" tIns="32146" rIns="64291" bIns="32146" anchor="b"/>
          <a:lstStyle>
            <a:lvl1pPr marL="0" indent="0">
              <a:buNone/>
              <a:defRPr sz="1400"/>
            </a:lvl1pPr>
            <a:lvl2pPr marL="321457" indent="0">
              <a:buNone/>
              <a:defRPr sz="1300"/>
            </a:lvl2pPr>
            <a:lvl3pPr marL="642915" indent="0">
              <a:buNone/>
              <a:defRPr sz="1100"/>
            </a:lvl3pPr>
            <a:lvl4pPr marL="964372" indent="0">
              <a:buNone/>
              <a:defRPr sz="1000"/>
            </a:lvl4pPr>
            <a:lvl5pPr marL="1285829" indent="0">
              <a:buNone/>
              <a:defRPr sz="1000"/>
            </a:lvl5pPr>
            <a:lvl6pPr marL="1607287" indent="0">
              <a:buNone/>
              <a:defRPr sz="1000"/>
            </a:lvl6pPr>
            <a:lvl7pPr marL="1928744" indent="0">
              <a:buNone/>
              <a:defRPr sz="1000"/>
            </a:lvl7pPr>
            <a:lvl8pPr marL="2250201" indent="0">
              <a:buNone/>
              <a:defRPr sz="1000"/>
            </a:lvl8pPr>
            <a:lvl9pPr marL="2571659" indent="0">
              <a:buNone/>
              <a:defRPr sz="1000"/>
            </a:lvl9pPr>
          </a:lstStyle>
          <a:p>
            <a:pPr lvl="0"/>
            <a:r>
              <a:rPr lang="en-US" smtClean="0"/>
              <a:t>Click to edit Master text styles</a:t>
            </a:r>
          </a:p>
        </p:txBody>
      </p:sp>
    </p:spTree>
    <p:extLst>
      <p:ext uri="{BB962C8B-B14F-4D97-AF65-F5344CB8AC3E}">
        <p14:creationId xmlns:p14="http://schemas.microsoft.com/office/powerpoint/2010/main" val="194313792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a:prstGeom prst="rect">
            <a:avLst/>
          </a:prstGeom>
        </p:spPr>
        <p:txBody>
          <a:bodyPr lIns="64291" tIns="32146" rIns="64291" bIns="32146"/>
          <a:lstStyle/>
          <a:p>
            <a:r>
              <a:rPr lang="en-US" smtClean="0"/>
              <a:t>Click to edit Master title style</a:t>
            </a:r>
            <a:endParaRPr lang="en-GB"/>
          </a:p>
        </p:txBody>
      </p:sp>
      <p:sp>
        <p:nvSpPr>
          <p:cNvPr id="3" name="Content Placeholder 2"/>
          <p:cNvSpPr>
            <a:spLocks noGrp="1"/>
          </p:cNvSpPr>
          <p:nvPr>
            <p:ph sz="half" idx="1"/>
          </p:nvPr>
        </p:nvSpPr>
        <p:spPr>
          <a:xfrm>
            <a:off x="457647" y="1600647"/>
            <a:ext cx="4060775" cy="4525119"/>
          </a:xfrm>
          <a:prstGeom prst="rect">
            <a:avLst/>
          </a:prstGeom>
        </p:spPr>
        <p:txBody>
          <a:bodyPr lIns="64291" tIns="32146" rIns="64291" bIns="32146"/>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25579" y="1600647"/>
            <a:ext cx="4060775" cy="4525119"/>
          </a:xfrm>
          <a:prstGeom prst="rect">
            <a:avLst/>
          </a:prstGeom>
        </p:spPr>
        <p:txBody>
          <a:bodyPr lIns="64291" tIns="32146" rIns="64291" bIns="32146"/>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3815267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a:prstGeom prst="rect">
            <a:avLst/>
          </a:prstGeom>
        </p:spPr>
        <p:txBody>
          <a:bodyPr lIns="64291" tIns="32146" rIns="64291" bIns="32146"/>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647" y="1534791"/>
            <a:ext cx="4039568" cy="639589"/>
          </a:xfrm>
          <a:prstGeom prst="rect">
            <a:avLst/>
          </a:prstGeom>
        </p:spPr>
        <p:txBody>
          <a:bodyPr lIns="64291" tIns="32146" rIns="64291" bIns="32146" anchor="b"/>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457647" y="2174379"/>
            <a:ext cx="4039568" cy="3951387"/>
          </a:xfrm>
          <a:prstGeom prst="rect">
            <a:avLst/>
          </a:prstGeom>
        </p:spPr>
        <p:txBody>
          <a:bodyPr lIns="64291" tIns="32146" rIns="64291" bIns="32146"/>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4555" y="1534791"/>
            <a:ext cx="4041799" cy="639589"/>
          </a:xfrm>
          <a:prstGeom prst="rect">
            <a:avLst/>
          </a:prstGeom>
        </p:spPr>
        <p:txBody>
          <a:bodyPr lIns="64291" tIns="32146" rIns="64291" bIns="32146" anchor="b"/>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644555" y="2174379"/>
            <a:ext cx="4041799" cy="3951387"/>
          </a:xfrm>
          <a:prstGeom prst="rect">
            <a:avLst/>
          </a:prstGeom>
        </p:spPr>
        <p:txBody>
          <a:bodyPr lIns="64291" tIns="32146" rIns="64291" bIns="32146"/>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7718806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a:prstGeom prst="rect">
            <a:avLst/>
          </a:prstGeom>
        </p:spPr>
        <p:txBody>
          <a:bodyPr lIns="64291" tIns="32146" rIns="64291" bIns="32146"/>
          <a:lstStyle/>
          <a:p>
            <a:r>
              <a:rPr lang="en-US" smtClean="0"/>
              <a:t>Click to edit Master title style</a:t>
            </a:r>
            <a:endParaRPr lang="en-GB"/>
          </a:p>
        </p:txBody>
      </p:sp>
    </p:spTree>
    <p:extLst>
      <p:ext uri="{BB962C8B-B14F-4D97-AF65-F5344CB8AC3E}">
        <p14:creationId xmlns:p14="http://schemas.microsoft.com/office/powerpoint/2010/main" val="15931880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4406801"/>
            <a:ext cx="7772176" cy="1361777"/>
          </a:xfrm>
          <a:prstGeom prst="rect">
            <a:avLst/>
          </a:prstGeom>
        </p:spPr>
        <p:txBody>
          <a:bodyPr lIns="64291" tIns="32146" rIns="64291" bIns="32146" anchor="t"/>
          <a:lstStyle>
            <a:lvl1pPr algn="l">
              <a:defRPr sz="2800" b="1" cap="all"/>
            </a:lvl1pPr>
          </a:lstStyle>
          <a:p>
            <a:r>
              <a:rPr lang="en-US" smtClean="0"/>
              <a:t>Click to edit Master title style</a:t>
            </a:r>
            <a:endParaRPr lang="en-GB"/>
          </a:p>
        </p:txBody>
      </p:sp>
      <p:sp>
        <p:nvSpPr>
          <p:cNvPr id="3" name="Text Placeholder 2"/>
          <p:cNvSpPr>
            <a:spLocks noGrp="1"/>
          </p:cNvSpPr>
          <p:nvPr>
            <p:ph type="body" idx="1"/>
          </p:nvPr>
        </p:nvSpPr>
        <p:spPr>
          <a:xfrm>
            <a:off x="722189" y="2906613"/>
            <a:ext cx="7772176" cy="1500188"/>
          </a:xfrm>
          <a:prstGeom prst="rect">
            <a:avLst/>
          </a:prstGeom>
        </p:spPr>
        <p:txBody>
          <a:bodyPr lIns="64291" tIns="32146" rIns="64291" bIns="32146" anchor="b"/>
          <a:lstStyle>
            <a:lvl1pPr marL="0" indent="0">
              <a:buNone/>
              <a:defRPr sz="1400"/>
            </a:lvl1pPr>
            <a:lvl2pPr marL="321457" indent="0">
              <a:buNone/>
              <a:defRPr sz="1300"/>
            </a:lvl2pPr>
            <a:lvl3pPr marL="642915" indent="0">
              <a:buNone/>
              <a:defRPr sz="1100"/>
            </a:lvl3pPr>
            <a:lvl4pPr marL="964372" indent="0">
              <a:buNone/>
              <a:defRPr sz="1000"/>
            </a:lvl4pPr>
            <a:lvl5pPr marL="1285829" indent="0">
              <a:buNone/>
              <a:defRPr sz="1000"/>
            </a:lvl5pPr>
            <a:lvl6pPr marL="1607287" indent="0">
              <a:buNone/>
              <a:defRPr sz="1000"/>
            </a:lvl6pPr>
            <a:lvl7pPr marL="1928744" indent="0">
              <a:buNone/>
              <a:defRPr sz="1000"/>
            </a:lvl7pPr>
            <a:lvl8pPr marL="2250201" indent="0">
              <a:buNone/>
              <a:defRPr sz="1000"/>
            </a:lvl8pPr>
            <a:lvl9pPr marL="2571659" indent="0">
              <a:buNone/>
              <a:defRPr sz="1000"/>
            </a:lvl9pPr>
          </a:lstStyle>
          <a:p>
            <a:pPr lvl="0"/>
            <a:r>
              <a:rPr lang="en-US" smtClean="0"/>
              <a:t>Click to edit Master text styles</a:t>
            </a:r>
          </a:p>
        </p:txBody>
      </p:sp>
    </p:spTree>
    <p:extLst>
      <p:ext uri="{BB962C8B-B14F-4D97-AF65-F5344CB8AC3E}">
        <p14:creationId xmlns:p14="http://schemas.microsoft.com/office/powerpoint/2010/main" val="41951177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4590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3473"/>
            <a:ext cx="3008189" cy="1161975"/>
          </a:xfrm>
          <a:prstGeom prst="rect">
            <a:avLst/>
          </a:prstGeom>
        </p:spPr>
        <p:txBody>
          <a:bodyPr lIns="64291" tIns="32146" rIns="64291" bIns="32146" anchor="b"/>
          <a:lstStyle>
            <a:lvl1pPr algn="l">
              <a:defRPr sz="1400" b="1"/>
            </a:lvl1pPr>
          </a:lstStyle>
          <a:p>
            <a:r>
              <a:rPr lang="en-US" smtClean="0"/>
              <a:t>Click to edit Master title style</a:t>
            </a:r>
            <a:endParaRPr lang="en-GB"/>
          </a:p>
        </p:txBody>
      </p:sp>
      <p:sp>
        <p:nvSpPr>
          <p:cNvPr id="3" name="Content Placeholder 2"/>
          <p:cNvSpPr>
            <a:spLocks noGrp="1"/>
          </p:cNvSpPr>
          <p:nvPr>
            <p:ph idx="1"/>
          </p:nvPr>
        </p:nvSpPr>
        <p:spPr>
          <a:xfrm>
            <a:off x="3575224" y="273472"/>
            <a:ext cx="5111130" cy="5852294"/>
          </a:xfrm>
          <a:prstGeom prst="rect">
            <a:avLst/>
          </a:prstGeom>
        </p:spPr>
        <p:txBody>
          <a:bodyPr lIns="64291" tIns="32146" rIns="64291" bIns="32146"/>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647" y="1435448"/>
            <a:ext cx="3008189" cy="4690318"/>
          </a:xfrm>
          <a:prstGeom prst="rect">
            <a:avLst/>
          </a:prstGeom>
        </p:spPr>
        <p:txBody>
          <a:bodyPr lIns="64291" tIns="32146" rIns="64291" bIns="32146"/>
          <a:lstStyle>
            <a:lvl1pPr marL="0" indent="0">
              <a:buNone/>
              <a:defRPr sz="1000"/>
            </a:lvl1pPr>
            <a:lvl2pPr marL="321457" indent="0">
              <a:buNone/>
              <a:defRPr sz="800"/>
            </a:lvl2pPr>
            <a:lvl3pPr marL="642915" indent="0">
              <a:buNone/>
              <a:defRPr sz="700"/>
            </a:lvl3pPr>
            <a:lvl4pPr marL="964372" indent="0">
              <a:buNone/>
              <a:defRPr sz="600"/>
            </a:lvl4pPr>
            <a:lvl5pPr marL="1285829" indent="0">
              <a:buNone/>
              <a:defRPr sz="600"/>
            </a:lvl5pPr>
            <a:lvl6pPr marL="1607287" indent="0">
              <a:buNone/>
              <a:defRPr sz="600"/>
            </a:lvl6pPr>
            <a:lvl7pPr marL="1928744" indent="0">
              <a:buNone/>
              <a:defRPr sz="600"/>
            </a:lvl7pPr>
            <a:lvl8pPr marL="2250201" indent="0">
              <a:buNone/>
              <a:defRPr sz="600"/>
            </a:lvl8pPr>
            <a:lvl9pPr marL="2571659" indent="0">
              <a:buNone/>
              <a:defRPr sz="600"/>
            </a:lvl9pPr>
          </a:lstStyle>
          <a:p>
            <a:pPr lvl="0"/>
            <a:r>
              <a:rPr lang="en-US" smtClean="0"/>
              <a:t>Click to edit Master text styles</a:t>
            </a:r>
          </a:p>
        </p:txBody>
      </p:sp>
    </p:spTree>
    <p:extLst>
      <p:ext uri="{BB962C8B-B14F-4D97-AF65-F5344CB8AC3E}">
        <p14:creationId xmlns:p14="http://schemas.microsoft.com/office/powerpoint/2010/main" val="12851354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5" y="4800824"/>
            <a:ext cx="5486177" cy="567035"/>
          </a:xfrm>
          <a:prstGeom prst="rect">
            <a:avLst/>
          </a:prstGeom>
        </p:spPr>
        <p:txBody>
          <a:bodyPr lIns="64291" tIns="32146" rIns="64291" bIns="32146" anchor="b"/>
          <a:lstStyle>
            <a:lvl1pPr algn="l">
              <a:defRPr sz="1400" b="1"/>
            </a:lvl1pPr>
          </a:lstStyle>
          <a:p>
            <a:r>
              <a:rPr lang="en-US" smtClean="0"/>
              <a:t>Click to edit Master title style</a:t>
            </a:r>
            <a:endParaRPr lang="en-GB"/>
          </a:p>
        </p:txBody>
      </p:sp>
      <p:sp>
        <p:nvSpPr>
          <p:cNvPr id="3" name="Picture Placeholder 2"/>
          <p:cNvSpPr>
            <a:spLocks noGrp="1"/>
          </p:cNvSpPr>
          <p:nvPr>
            <p:ph type="pic" idx="1"/>
          </p:nvPr>
        </p:nvSpPr>
        <p:spPr>
          <a:xfrm>
            <a:off x="1792635" y="612800"/>
            <a:ext cx="5486177" cy="4114354"/>
          </a:xfrm>
          <a:prstGeom prst="rect">
            <a:avLst/>
          </a:prstGeom>
        </p:spPr>
        <p:txBody>
          <a:bodyPr lIns="64291" tIns="32146" rIns="64291" bIns="32146"/>
          <a:lstStyle>
            <a:lvl1pPr marL="0" indent="0">
              <a:buNone/>
              <a:defRPr sz="2200"/>
            </a:lvl1pPr>
            <a:lvl2pPr marL="321457" indent="0">
              <a:buNone/>
              <a:defRPr sz="2000"/>
            </a:lvl2pPr>
            <a:lvl3pPr marL="642915" indent="0">
              <a:buNone/>
              <a:defRPr sz="1700"/>
            </a:lvl3pPr>
            <a:lvl4pPr marL="964372" indent="0">
              <a:buNone/>
              <a:defRPr sz="1400"/>
            </a:lvl4pPr>
            <a:lvl5pPr marL="1285829" indent="0">
              <a:buNone/>
              <a:defRPr sz="1400"/>
            </a:lvl5pPr>
            <a:lvl6pPr marL="1607287" indent="0">
              <a:buNone/>
              <a:defRPr sz="1400"/>
            </a:lvl6pPr>
            <a:lvl7pPr marL="1928744" indent="0">
              <a:buNone/>
              <a:defRPr sz="1400"/>
            </a:lvl7pPr>
            <a:lvl8pPr marL="2250201" indent="0">
              <a:buNone/>
              <a:defRPr sz="1400"/>
            </a:lvl8pPr>
            <a:lvl9pPr marL="2571659" indent="0">
              <a:buNone/>
              <a:defRPr sz="1400"/>
            </a:lvl9pPr>
          </a:lstStyle>
          <a:p>
            <a:pPr lvl="0"/>
            <a:endParaRPr lang="en-GB" noProof="0" dirty="0"/>
          </a:p>
        </p:txBody>
      </p:sp>
      <p:sp>
        <p:nvSpPr>
          <p:cNvPr id="4" name="Text Placeholder 3"/>
          <p:cNvSpPr>
            <a:spLocks noGrp="1"/>
          </p:cNvSpPr>
          <p:nvPr>
            <p:ph type="body" sz="half" idx="2"/>
          </p:nvPr>
        </p:nvSpPr>
        <p:spPr>
          <a:xfrm>
            <a:off x="1792635" y="5367859"/>
            <a:ext cx="5486177" cy="804788"/>
          </a:xfrm>
          <a:prstGeom prst="rect">
            <a:avLst/>
          </a:prstGeom>
        </p:spPr>
        <p:txBody>
          <a:bodyPr lIns="64291" tIns="32146" rIns="64291" bIns="32146"/>
          <a:lstStyle>
            <a:lvl1pPr marL="0" indent="0">
              <a:buNone/>
              <a:defRPr sz="1000"/>
            </a:lvl1pPr>
            <a:lvl2pPr marL="321457" indent="0">
              <a:buNone/>
              <a:defRPr sz="800"/>
            </a:lvl2pPr>
            <a:lvl3pPr marL="642915" indent="0">
              <a:buNone/>
              <a:defRPr sz="700"/>
            </a:lvl3pPr>
            <a:lvl4pPr marL="964372" indent="0">
              <a:buNone/>
              <a:defRPr sz="600"/>
            </a:lvl4pPr>
            <a:lvl5pPr marL="1285829" indent="0">
              <a:buNone/>
              <a:defRPr sz="600"/>
            </a:lvl5pPr>
            <a:lvl6pPr marL="1607287" indent="0">
              <a:buNone/>
              <a:defRPr sz="600"/>
            </a:lvl6pPr>
            <a:lvl7pPr marL="1928744" indent="0">
              <a:buNone/>
              <a:defRPr sz="600"/>
            </a:lvl7pPr>
            <a:lvl8pPr marL="2250201" indent="0">
              <a:buNone/>
              <a:defRPr sz="600"/>
            </a:lvl8pPr>
            <a:lvl9pPr marL="2571659" indent="0">
              <a:buNone/>
              <a:defRPr sz="600"/>
            </a:lvl9pPr>
          </a:lstStyle>
          <a:p>
            <a:pPr lvl="0"/>
            <a:r>
              <a:rPr lang="en-US" smtClean="0"/>
              <a:t>Click to edit Master text styles</a:t>
            </a:r>
          </a:p>
        </p:txBody>
      </p:sp>
    </p:spTree>
    <p:extLst>
      <p:ext uri="{BB962C8B-B14F-4D97-AF65-F5344CB8AC3E}">
        <p14:creationId xmlns:p14="http://schemas.microsoft.com/office/powerpoint/2010/main" val="37853614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a:prstGeom prst="rect">
            <a:avLst/>
          </a:prstGeom>
        </p:spPr>
        <p:txBody>
          <a:bodyPr lIns="64291" tIns="32146" rIns="64291" bIns="32146"/>
          <a:lstStyle/>
          <a:p>
            <a:r>
              <a:rPr lang="en-US" smtClean="0"/>
              <a:t>Click to edit Master title style</a:t>
            </a:r>
            <a:endParaRPr lang="en-GB"/>
          </a:p>
        </p:txBody>
      </p:sp>
      <p:sp>
        <p:nvSpPr>
          <p:cNvPr id="3" name="Vertical Text Placeholder 2"/>
          <p:cNvSpPr>
            <a:spLocks noGrp="1"/>
          </p:cNvSpPr>
          <p:nvPr>
            <p:ph type="body" orient="vert" idx="1"/>
          </p:nvPr>
        </p:nvSpPr>
        <p:spPr>
          <a:xfrm>
            <a:off x="457647" y="1600647"/>
            <a:ext cx="8228707" cy="4525119"/>
          </a:xfrm>
          <a:prstGeom prst="rect">
            <a:avLst/>
          </a:prstGeom>
        </p:spPr>
        <p:txBody>
          <a:bodyPr vert="eaVert" lIns="64291" tIns="32146" rIns="64291" bIns="3214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8298849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177" y="274588"/>
            <a:ext cx="2057176" cy="5851178"/>
          </a:xfrm>
          <a:prstGeom prst="rect">
            <a:avLst/>
          </a:prstGeom>
        </p:spPr>
        <p:txBody>
          <a:bodyPr vert="eaVert" lIns="64291" tIns="32146" rIns="64291" bIns="32146"/>
          <a:lstStyle/>
          <a:p>
            <a:r>
              <a:rPr lang="en-US" smtClean="0"/>
              <a:t>Click to edit Master title style</a:t>
            </a:r>
            <a:endParaRPr lang="en-GB"/>
          </a:p>
        </p:txBody>
      </p:sp>
      <p:sp>
        <p:nvSpPr>
          <p:cNvPr id="3" name="Vertical Text Placeholder 2"/>
          <p:cNvSpPr>
            <a:spLocks noGrp="1"/>
          </p:cNvSpPr>
          <p:nvPr>
            <p:ph type="body" orient="vert" idx="1"/>
          </p:nvPr>
        </p:nvSpPr>
        <p:spPr>
          <a:xfrm>
            <a:off x="457647" y="274588"/>
            <a:ext cx="6064374" cy="5851178"/>
          </a:xfrm>
          <a:prstGeom prst="rect">
            <a:avLst/>
          </a:prstGeom>
        </p:spPr>
        <p:txBody>
          <a:bodyPr vert="eaVert" lIns="64291" tIns="32146" rIns="64291" bIns="3214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9976396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a:prstGeom prst="rect">
            <a:avLst/>
          </a:prstGeom>
        </p:spPr>
        <p:txBody>
          <a:bodyPr lIns="64291" tIns="32146" rIns="64291" bIns="32146"/>
          <a:lstStyle/>
          <a:p>
            <a:r>
              <a:rPr lang="en-US" smtClean="0"/>
              <a:t>Click to edit Master title style</a:t>
            </a:r>
            <a:endParaRPr lang="en-GB"/>
          </a:p>
        </p:txBody>
      </p:sp>
      <p:sp>
        <p:nvSpPr>
          <p:cNvPr id="3" name="Content Placeholder 2"/>
          <p:cNvSpPr>
            <a:spLocks noGrp="1"/>
          </p:cNvSpPr>
          <p:nvPr>
            <p:ph sz="half" idx="1"/>
          </p:nvPr>
        </p:nvSpPr>
        <p:spPr>
          <a:xfrm>
            <a:off x="457647" y="1600647"/>
            <a:ext cx="4060775" cy="4525119"/>
          </a:xfrm>
          <a:prstGeom prst="rect">
            <a:avLst/>
          </a:prstGeom>
        </p:spPr>
        <p:txBody>
          <a:bodyPr lIns="64291" tIns="32146" rIns="64291" bIns="32146"/>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25579" y="1600647"/>
            <a:ext cx="4060775" cy="4525119"/>
          </a:xfrm>
          <a:prstGeom prst="rect">
            <a:avLst/>
          </a:prstGeom>
        </p:spPr>
        <p:txBody>
          <a:bodyPr lIns="64291" tIns="32146" rIns="64291" bIns="32146"/>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368428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a:prstGeom prst="rect">
            <a:avLst/>
          </a:prstGeom>
        </p:spPr>
        <p:txBody>
          <a:bodyPr lIns="64291" tIns="32146" rIns="64291" bIns="32146"/>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647" y="1534791"/>
            <a:ext cx="4039568" cy="639589"/>
          </a:xfrm>
          <a:prstGeom prst="rect">
            <a:avLst/>
          </a:prstGeom>
        </p:spPr>
        <p:txBody>
          <a:bodyPr lIns="64291" tIns="32146" rIns="64291" bIns="32146" anchor="b"/>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457647" y="2174379"/>
            <a:ext cx="4039568" cy="3951387"/>
          </a:xfrm>
          <a:prstGeom prst="rect">
            <a:avLst/>
          </a:prstGeom>
        </p:spPr>
        <p:txBody>
          <a:bodyPr lIns="64291" tIns="32146" rIns="64291" bIns="32146"/>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4555" y="1534791"/>
            <a:ext cx="4041799" cy="639589"/>
          </a:xfrm>
          <a:prstGeom prst="rect">
            <a:avLst/>
          </a:prstGeom>
        </p:spPr>
        <p:txBody>
          <a:bodyPr lIns="64291" tIns="32146" rIns="64291" bIns="32146" anchor="b"/>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644555" y="2174379"/>
            <a:ext cx="4041799" cy="3951387"/>
          </a:xfrm>
          <a:prstGeom prst="rect">
            <a:avLst/>
          </a:prstGeom>
        </p:spPr>
        <p:txBody>
          <a:bodyPr lIns="64291" tIns="32146" rIns="64291" bIns="32146"/>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5569989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a:prstGeom prst="rect">
            <a:avLst/>
          </a:prstGeom>
        </p:spPr>
        <p:txBody>
          <a:bodyPr lIns="64291" tIns="32146" rIns="64291" bIns="32146"/>
          <a:lstStyle/>
          <a:p>
            <a:r>
              <a:rPr lang="en-US" smtClean="0"/>
              <a:t>Click to edit Master title style</a:t>
            </a:r>
            <a:endParaRPr lang="en-GB"/>
          </a:p>
        </p:txBody>
      </p:sp>
    </p:spTree>
    <p:extLst>
      <p:ext uri="{BB962C8B-B14F-4D97-AF65-F5344CB8AC3E}">
        <p14:creationId xmlns:p14="http://schemas.microsoft.com/office/powerpoint/2010/main" val="33213757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3875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3473"/>
            <a:ext cx="3008189" cy="1161975"/>
          </a:xfrm>
          <a:prstGeom prst="rect">
            <a:avLst/>
          </a:prstGeom>
        </p:spPr>
        <p:txBody>
          <a:bodyPr lIns="64291" tIns="32146" rIns="64291" bIns="32146" anchor="b"/>
          <a:lstStyle>
            <a:lvl1pPr algn="l">
              <a:defRPr sz="1400" b="1"/>
            </a:lvl1pPr>
          </a:lstStyle>
          <a:p>
            <a:r>
              <a:rPr lang="en-US" smtClean="0"/>
              <a:t>Click to edit Master title style</a:t>
            </a:r>
            <a:endParaRPr lang="en-GB"/>
          </a:p>
        </p:txBody>
      </p:sp>
      <p:sp>
        <p:nvSpPr>
          <p:cNvPr id="3" name="Content Placeholder 2"/>
          <p:cNvSpPr>
            <a:spLocks noGrp="1"/>
          </p:cNvSpPr>
          <p:nvPr>
            <p:ph idx="1"/>
          </p:nvPr>
        </p:nvSpPr>
        <p:spPr>
          <a:xfrm>
            <a:off x="3575224" y="273472"/>
            <a:ext cx="5111130" cy="5852294"/>
          </a:xfrm>
          <a:prstGeom prst="rect">
            <a:avLst/>
          </a:prstGeom>
        </p:spPr>
        <p:txBody>
          <a:bodyPr lIns="64291" tIns="32146" rIns="64291" bIns="32146"/>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647" y="1435448"/>
            <a:ext cx="3008189" cy="4690318"/>
          </a:xfrm>
          <a:prstGeom prst="rect">
            <a:avLst/>
          </a:prstGeom>
        </p:spPr>
        <p:txBody>
          <a:bodyPr lIns="64291" tIns="32146" rIns="64291" bIns="32146"/>
          <a:lstStyle>
            <a:lvl1pPr marL="0" indent="0">
              <a:buNone/>
              <a:defRPr sz="1000"/>
            </a:lvl1pPr>
            <a:lvl2pPr marL="321457" indent="0">
              <a:buNone/>
              <a:defRPr sz="800"/>
            </a:lvl2pPr>
            <a:lvl3pPr marL="642915" indent="0">
              <a:buNone/>
              <a:defRPr sz="700"/>
            </a:lvl3pPr>
            <a:lvl4pPr marL="964372" indent="0">
              <a:buNone/>
              <a:defRPr sz="600"/>
            </a:lvl4pPr>
            <a:lvl5pPr marL="1285829" indent="0">
              <a:buNone/>
              <a:defRPr sz="600"/>
            </a:lvl5pPr>
            <a:lvl6pPr marL="1607287" indent="0">
              <a:buNone/>
              <a:defRPr sz="600"/>
            </a:lvl6pPr>
            <a:lvl7pPr marL="1928744" indent="0">
              <a:buNone/>
              <a:defRPr sz="600"/>
            </a:lvl7pPr>
            <a:lvl8pPr marL="2250201" indent="0">
              <a:buNone/>
              <a:defRPr sz="600"/>
            </a:lvl8pPr>
            <a:lvl9pPr marL="2571659" indent="0">
              <a:buNone/>
              <a:defRPr sz="600"/>
            </a:lvl9pPr>
          </a:lstStyle>
          <a:p>
            <a:pPr lvl="0"/>
            <a:r>
              <a:rPr lang="en-US" smtClean="0"/>
              <a:t>Click to edit Master text styles</a:t>
            </a:r>
          </a:p>
        </p:txBody>
      </p:sp>
    </p:spTree>
    <p:extLst>
      <p:ext uri="{BB962C8B-B14F-4D97-AF65-F5344CB8AC3E}">
        <p14:creationId xmlns:p14="http://schemas.microsoft.com/office/powerpoint/2010/main" val="30164117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5" y="4800824"/>
            <a:ext cx="5486177" cy="567035"/>
          </a:xfrm>
          <a:prstGeom prst="rect">
            <a:avLst/>
          </a:prstGeom>
        </p:spPr>
        <p:txBody>
          <a:bodyPr lIns="64291" tIns="32146" rIns="64291" bIns="32146" anchor="b"/>
          <a:lstStyle>
            <a:lvl1pPr algn="l">
              <a:defRPr sz="1400" b="1"/>
            </a:lvl1pPr>
          </a:lstStyle>
          <a:p>
            <a:r>
              <a:rPr lang="en-US" smtClean="0"/>
              <a:t>Click to edit Master title style</a:t>
            </a:r>
            <a:endParaRPr lang="en-GB"/>
          </a:p>
        </p:txBody>
      </p:sp>
      <p:sp>
        <p:nvSpPr>
          <p:cNvPr id="3" name="Picture Placeholder 2"/>
          <p:cNvSpPr>
            <a:spLocks noGrp="1"/>
          </p:cNvSpPr>
          <p:nvPr>
            <p:ph type="pic" idx="1"/>
          </p:nvPr>
        </p:nvSpPr>
        <p:spPr>
          <a:xfrm>
            <a:off x="1792635" y="612800"/>
            <a:ext cx="5486177" cy="4114354"/>
          </a:xfrm>
          <a:prstGeom prst="rect">
            <a:avLst/>
          </a:prstGeom>
        </p:spPr>
        <p:txBody>
          <a:bodyPr lIns="64291" tIns="32146" rIns="64291" bIns="32146"/>
          <a:lstStyle>
            <a:lvl1pPr marL="0" indent="0">
              <a:buNone/>
              <a:defRPr sz="2200"/>
            </a:lvl1pPr>
            <a:lvl2pPr marL="321457" indent="0">
              <a:buNone/>
              <a:defRPr sz="2000"/>
            </a:lvl2pPr>
            <a:lvl3pPr marL="642915" indent="0">
              <a:buNone/>
              <a:defRPr sz="1700"/>
            </a:lvl3pPr>
            <a:lvl4pPr marL="964372" indent="0">
              <a:buNone/>
              <a:defRPr sz="1400"/>
            </a:lvl4pPr>
            <a:lvl5pPr marL="1285829" indent="0">
              <a:buNone/>
              <a:defRPr sz="1400"/>
            </a:lvl5pPr>
            <a:lvl6pPr marL="1607287" indent="0">
              <a:buNone/>
              <a:defRPr sz="1400"/>
            </a:lvl6pPr>
            <a:lvl7pPr marL="1928744" indent="0">
              <a:buNone/>
              <a:defRPr sz="1400"/>
            </a:lvl7pPr>
            <a:lvl8pPr marL="2250201" indent="0">
              <a:buNone/>
              <a:defRPr sz="1400"/>
            </a:lvl8pPr>
            <a:lvl9pPr marL="2571659" indent="0">
              <a:buNone/>
              <a:defRPr sz="1400"/>
            </a:lvl9pPr>
          </a:lstStyle>
          <a:p>
            <a:pPr lvl="0"/>
            <a:endParaRPr lang="en-GB" noProof="0" dirty="0"/>
          </a:p>
        </p:txBody>
      </p:sp>
      <p:sp>
        <p:nvSpPr>
          <p:cNvPr id="4" name="Text Placeholder 3"/>
          <p:cNvSpPr>
            <a:spLocks noGrp="1"/>
          </p:cNvSpPr>
          <p:nvPr>
            <p:ph type="body" sz="half" idx="2"/>
          </p:nvPr>
        </p:nvSpPr>
        <p:spPr>
          <a:xfrm>
            <a:off x="1792635" y="5367859"/>
            <a:ext cx="5486177" cy="804788"/>
          </a:xfrm>
          <a:prstGeom prst="rect">
            <a:avLst/>
          </a:prstGeom>
        </p:spPr>
        <p:txBody>
          <a:bodyPr lIns="64291" tIns="32146" rIns="64291" bIns="32146"/>
          <a:lstStyle>
            <a:lvl1pPr marL="0" indent="0">
              <a:buNone/>
              <a:defRPr sz="1000"/>
            </a:lvl1pPr>
            <a:lvl2pPr marL="321457" indent="0">
              <a:buNone/>
              <a:defRPr sz="800"/>
            </a:lvl2pPr>
            <a:lvl3pPr marL="642915" indent="0">
              <a:buNone/>
              <a:defRPr sz="700"/>
            </a:lvl3pPr>
            <a:lvl4pPr marL="964372" indent="0">
              <a:buNone/>
              <a:defRPr sz="600"/>
            </a:lvl4pPr>
            <a:lvl5pPr marL="1285829" indent="0">
              <a:buNone/>
              <a:defRPr sz="600"/>
            </a:lvl5pPr>
            <a:lvl6pPr marL="1607287" indent="0">
              <a:buNone/>
              <a:defRPr sz="600"/>
            </a:lvl6pPr>
            <a:lvl7pPr marL="1928744" indent="0">
              <a:buNone/>
              <a:defRPr sz="600"/>
            </a:lvl7pPr>
            <a:lvl8pPr marL="2250201" indent="0">
              <a:buNone/>
              <a:defRPr sz="600"/>
            </a:lvl8pPr>
            <a:lvl9pPr marL="2571659" indent="0">
              <a:buNone/>
              <a:defRPr sz="600"/>
            </a:lvl9pPr>
          </a:lstStyle>
          <a:p>
            <a:pPr lvl="0"/>
            <a:r>
              <a:rPr lang="en-US" smtClean="0"/>
              <a:t>Click to edit Master text styles</a:t>
            </a:r>
          </a:p>
        </p:txBody>
      </p:sp>
    </p:spTree>
    <p:extLst>
      <p:ext uri="{BB962C8B-B14F-4D97-AF65-F5344CB8AC3E}">
        <p14:creationId xmlns:p14="http://schemas.microsoft.com/office/powerpoint/2010/main" val="1559286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3314" name="Picture 4" descr="BAT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3813" y="224359"/>
            <a:ext cx="1226716" cy="697631"/>
          </a:xfrm>
          <a:prstGeom prst="rect">
            <a:avLst/>
          </a:prstGeom>
          <a:noFill/>
          <a:ln w="9525">
            <a:noFill/>
            <a:miter lim="800000"/>
            <a:headEnd/>
            <a:tailEnd/>
          </a:ln>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4" name="TextBox 3"/>
          <p:cNvSpPr txBox="1"/>
          <p:nvPr/>
        </p:nvSpPr>
        <p:spPr>
          <a:xfrm>
            <a:off x="3563888" y="6640133"/>
            <a:ext cx="1824538" cy="215444"/>
          </a:xfrm>
          <a:prstGeom prst="rect">
            <a:avLst/>
          </a:prstGeom>
          <a:noFill/>
        </p:spPr>
        <p:txBody>
          <a:bodyPr wrap="none" rtlCol="0">
            <a:spAutoFit/>
          </a:bodyPr>
          <a:lstStyle/>
          <a:p>
            <a:r>
              <a:rPr lang="en-GB" sz="800" dirty="0" smtClean="0">
                <a:solidFill>
                  <a:srgbClr val="002277"/>
                </a:solidFill>
              </a:rPr>
              <a:t>Draft – for discussion purposes only</a:t>
            </a:r>
            <a:endParaRPr lang="en-GB" sz="800" dirty="0">
              <a:solidFill>
                <a:srgbClr val="002277"/>
              </a:solidFill>
            </a:endParaRPr>
          </a:p>
        </p:txBody>
      </p:sp>
    </p:spTree>
    <p:extLst>
      <p:ext uri="{BB962C8B-B14F-4D97-AF65-F5344CB8AC3E}">
        <p14:creationId xmlns:p14="http://schemas.microsoft.com/office/powerpoint/2010/main" val="15014806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p:fade/>
  </p:transition>
  <p:txStyles>
    <p:titleStyle>
      <a:lvl1pPr algn="l" defTabSz="914145" rtl="0" eaLnBrk="0" fontAlgn="base" hangingPunct="0">
        <a:spcBef>
          <a:spcPct val="0"/>
        </a:spcBef>
        <a:spcAft>
          <a:spcPct val="0"/>
        </a:spcAft>
        <a:defRPr sz="2700" b="1" i="0" u="none">
          <a:solidFill>
            <a:srgbClr val="002277"/>
          </a:solidFill>
          <a:latin typeface="+mj-lt"/>
          <a:ea typeface="+mj-ea"/>
          <a:cs typeface="+mj-cs"/>
        </a:defRPr>
      </a:lvl1pPr>
      <a:lvl2pPr algn="l" defTabSz="914145" rtl="0" eaLnBrk="0" fontAlgn="base" hangingPunct="0">
        <a:spcBef>
          <a:spcPct val="0"/>
        </a:spcBef>
        <a:spcAft>
          <a:spcPct val="0"/>
        </a:spcAft>
        <a:defRPr sz="2700" b="1">
          <a:solidFill>
            <a:srgbClr val="002277"/>
          </a:solidFill>
          <a:latin typeface="Arial" charset="0"/>
        </a:defRPr>
      </a:lvl2pPr>
      <a:lvl3pPr algn="l" defTabSz="914145" rtl="0" eaLnBrk="0" fontAlgn="base" hangingPunct="0">
        <a:spcBef>
          <a:spcPct val="0"/>
        </a:spcBef>
        <a:spcAft>
          <a:spcPct val="0"/>
        </a:spcAft>
        <a:defRPr sz="2700" b="1">
          <a:solidFill>
            <a:srgbClr val="002277"/>
          </a:solidFill>
          <a:latin typeface="Arial" charset="0"/>
        </a:defRPr>
      </a:lvl3pPr>
      <a:lvl4pPr algn="l" defTabSz="914145" rtl="0" eaLnBrk="0" fontAlgn="base" hangingPunct="0">
        <a:spcBef>
          <a:spcPct val="0"/>
        </a:spcBef>
        <a:spcAft>
          <a:spcPct val="0"/>
        </a:spcAft>
        <a:defRPr sz="2700" b="1">
          <a:solidFill>
            <a:srgbClr val="002277"/>
          </a:solidFill>
          <a:latin typeface="Arial" charset="0"/>
        </a:defRPr>
      </a:lvl4pPr>
      <a:lvl5pPr algn="l" defTabSz="914145" rtl="0" eaLnBrk="0" fontAlgn="base" hangingPunct="0">
        <a:spcBef>
          <a:spcPct val="0"/>
        </a:spcBef>
        <a:spcAft>
          <a:spcPct val="0"/>
        </a:spcAft>
        <a:defRPr sz="2700" b="1">
          <a:solidFill>
            <a:srgbClr val="002277"/>
          </a:solidFill>
          <a:latin typeface="Arial" charset="0"/>
        </a:defRPr>
      </a:lvl5pPr>
      <a:lvl6pPr marL="321457" algn="l" defTabSz="914145" rtl="0" fontAlgn="base">
        <a:spcBef>
          <a:spcPct val="0"/>
        </a:spcBef>
        <a:spcAft>
          <a:spcPct val="0"/>
        </a:spcAft>
        <a:defRPr sz="2700" b="1">
          <a:solidFill>
            <a:srgbClr val="002277"/>
          </a:solidFill>
          <a:latin typeface="Arial" charset="0"/>
        </a:defRPr>
      </a:lvl6pPr>
      <a:lvl7pPr marL="642915" algn="l" defTabSz="914145" rtl="0" fontAlgn="base">
        <a:spcBef>
          <a:spcPct val="0"/>
        </a:spcBef>
        <a:spcAft>
          <a:spcPct val="0"/>
        </a:spcAft>
        <a:defRPr sz="2700" b="1">
          <a:solidFill>
            <a:srgbClr val="002277"/>
          </a:solidFill>
          <a:latin typeface="Arial" charset="0"/>
        </a:defRPr>
      </a:lvl7pPr>
      <a:lvl8pPr marL="964372" algn="l" defTabSz="914145" rtl="0" fontAlgn="base">
        <a:spcBef>
          <a:spcPct val="0"/>
        </a:spcBef>
        <a:spcAft>
          <a:spcPct val="0"/>
        </a:spcAft>
        <a:defRPr sz="2700" b="1">
          <a:solidFill>
            <a:srgbClr val="002277"/>
          </a:solidFill>
          <a:latin typeface="Arial" charset="0"/>
        </a:defRPr>
      </a:lvl8pPr>
      <a:lvl9pPr marL="1285829" algn="l" defTabSz="914145" rtl="0" fontAlgn="base">
        <a:spcBef>
          <a:spcPct val="0"/>
        </a:spcBef>
        <a:spcAft>
          <a:spcPct val="0"/>
        </a:spcAft>
        <a:defRPr sz="2700" b="1">
          <a:solidFill>
            <a:srgbClr val="002277"/>
          </a:solidFill>
          <a:latin typeface="Arial" charset="0"/>
        </a:defRPr>
      </a:lvl9pPr>
    </p:titleStyle>
    <p:bodyStyle>
      <a:lvl1pPr marL="188633" indent="-188633" algn="l" defTabSz="914145" rtl="0" eaLnBrk="0" fontAlgn="base" hangingPunct="0">
        <a:lnSpc>
          <a:spcPct val="85000"/>
        </a:lnSpc>
        <a:spcBef>
          <a:spcPct val="25000"/>
        </a:spcBef>
        <a:spcAft>
          <a:spcPct val="15000"/>
        </a:spcAft>
        <a:buClr>
          <a:schemeClr val="accent2"/>
        </a:buClr>
        <a:buFont typeface="Wingdings" pitchFamily="2" charset="2"/>
        <a:buChar char="§"/>
        <a:defRPr sz="2600">
          <a:solidFill>
            <a:srgbClr val="002277"/>
          </a:solidFill>
          <a:latin typeface="+mn-lt"/>
          <a:ea typeface="+mn-ea"/>
          <a:cs typeface="+mn-cs"/>
        </a:defRPr>
      </a:lvl1pPr>
      <a:lvl2pPr marL="628405" indent="-170775" algn="l" defTabSz="914145" rtl="0" eaLnBrk="0" fontAlgn="base" hangingPunct="0">
        <a:lnSpc>
          <a:spcPct val="90000"/>
        </a:lnSpc>
        <a:spcBef>
          <a:spcPct val="0"/>
        </a:spcBef>
        <a:spcAft>
          <a:spcPct val="35000"/>
        </a:spcAft>
        <a:buClr>
          <a:schemeClr val="accent2"/>
        </a:buClr>
        <a:buSzPct val="120000"/>
        <a:buFont typeface="Arial" pitchFamily="34" charset="0"/>
        <a:buChar char="-"/>
        <a:defRPr sz="2100">
          <a:solidFill>
            <a:srgbClr val="002277"/>
          </a:solidFill>
          <a:latin typeface="+mn-lt"/>
        </a:defRPr>
      </a:lvl2pPr>
      <a:lvl3pPr marL="1070409" indent="-156264" algn="l" defTabSz="914145" rtl="0" eaLnBrk="0" fontAlgn="base" hangingPunct="0">
        <a:lnSpc>
          <a:spcPct val="90000"/>
        </a:lnSpc>
        <a:spcBef>
          <a:spcPct val="0"/>
        </a:spcBef>
        <a:spcAft>
          <a:spcPct val="35000"/>
        </a:spcAft>
        <a:buClr>
          <a:schemeClr val="accent2"/>
        </a:buClr>
        <a:buSzPct val="120000"/>
        <a:buFont typeface="Arial" pitchFamily="34" charset="0"/>
        <a:buChar char="-"/>
        <a:defRPr sz="1700">
          <a:solidFill>
            <a:srgbClr val="002277"/>
          </a:solidFill>
          <a:latin typeface="+mn-lt"/>
        </a:defRPr>
      </a:lvl3pPr>
      <a:lvl4pPr marL="1511296" indent="-139522" algn="l" defTabSz="914145" rtl="0" eaLnBrk="0" fontAlgn="base" hangingPunct="0">
        <a:lnSpc>
          <a:spcPct val="90000"/>
        </a:lnSpc>
        <a:spcBef>
          <a:spcPct val="0"/>
        </a:spcBef>
        <a:spcAft>
          <a:spcPct val="35000"/>
        </a:spcAft>
        <a:buClr>
          <a:schemeClr val="accent2"/>
        </a:buClr>
        <a:buSzPct val="120000"/>
        <a:buFont typeface="Arial" pitchFamily="34" charset="0"/>
        <a:buChar char="-"/>
        <a:defRPr sz="1700">
          <a:solidFill>
            <a:srgbClr val="002277"/>
          </a:solidFill>
          <a:latin typeface="+mn-lt"/>
        </a:defRPr>
      </a:lvl4pPr>
      <a:lvl5pPr marL="1955532" indent="-127244" algn="l" defTabSz="914145" rtl="0" eaLnBrk="0" fontAlgn="base" hangingPunct="0">
        <a:lnSpc>
          <a:spcPct val="90000"/>
        </a:lnSpc>
        <a:spcBef>
          <a:spcPct val="0"/>
        </a:spcBef>
        <a:spcAft>
          <a:spcPct val="35000"/>
        </a:spcAft>
        <a:buClr>
          <a:schemeClr val="accent2"/>
        </a:buClr>
        <a:buSzPct val="120000"/>
        <a:buFont typeface="Arial" pitchFamily="34" charset="0"/>
        <a:buChar char="-"/>
        <a:defRPr sz="1700">
          <a:solidFill>
            <a:srgbClr val="002277"/>
          </a:solidFill>
          <a:latin typeface="+mn-lt"/>
        </a:defRPr>
      </a:lvl5pPr>
      <a:lvl6pPr marL="2276989" indent="-127244" algn="l" defTabSz="914145" rtl="0" fontAlgn="base">
        <a:lnSpc>
          <a:spcPct val="90000"/>
        </a:lnSpc>
        <a:spcBef>
          <a:spcPct val="0"/>
        </a:spcBef>
        <a:spcAft>
          <a:spcPct val="35000"/>
        </a:spcAft>
        <a:buClr>
          <a:schemeClr val="accent2"/>
        </a:buClr>
        <a:buSzPct val="120000"/>
        <a:buFont typeface="Arial" charset="0"/>
        <a:buChar char="-"/>
        <a:defRPr sz="1700">
          <a:solidFill>
            <a:srgbClr val="002277"/>
          </a:solidFill>
          <a:latin typeface="+mn-lt"/>
        </a:defRPr>
      </a:lvl6pPr>
      <a:lvl7pPr marL="2598447" indent="-127244" algn="l" defTabSz="914145" rtl="0" fontAlgn="base">
        <a:lnSpc>
          <a:spcPct val="90000"/>
        </a:lnSpc>
        <a:spcBef>
          <a:spcPct val="0"/>
        </a:spcBef>
        <a:spcAft>
          <a:spcPct val="35000"/>
        </a:spcAft>
        <a:buClr>
          <a:schemeClr val="accent2"/>
        </a:buClr>
        <a:buSzPct val="120000"/>
        <a:buFont typeface="Arial" charset="0"/>
        <a:buChar char="-"/>
        <a:defRPr sz="1700">
          <a:solidFill>
            <a:srgbClr val="002277"/>
          </a:solidFill>
          <a:latin typeface="+mn-lt"/>
        </a:defRPr>
      </a:lvl7pPr>
      <a:lvl8pPr marL="2919904" indent="-127244" algn="l" defTabSz="914145" rtl="0" fontAlgn="base">
        <a:lnSpc>
          <a:spcPct val="90000"/>
        </a:lnSpc>
        <a:spcBef>
          <a:spcPct val="0"/>
        </a:spcBef>
        <a:spcAft>
          <a:spcPct val="35000"/>
        </a:spcAft>
        <a:buClr>
          <a:schemeClr val="accent2"/>
        </a:buClr>
        <a:buSzPct val="120000"/>
        <a:buFont typeface="Arial" charset="0"/>
        <a:buChar char="-"/>
        <a:defRPr sz="1700">
          <a:solidFill>
            <a:srgbClr val="002277"/>
          </a:solidFill>
          <a:latin typeface="+mn-lt"/>
        </a:defRPr>
      </a:lvl8pPr>
      <a:lvl9pPr marL="3241361" indent="-127244" algn="l" defTabSz="914145" rtl="0" fontAlgn="base">
        <a:lnSpc>
          <a:spcPct val="90000"/>
        </a:lnSpc>
        <a:spcBef>
          <a:spcPct val="0"/>
        </a:spcBef>
        <a:spcAft>
          <a:spcPct val="35000"/>
        </a:spcAft>
        <a:buClr>
          <a:schemeClr val="accent2"/>
        </a:buClr>
        <a:buSzPct val="120000"/>
        <a:buFont typeface="Arial" charset="0"/>
        <a:buChar char="-"/>
        <a:defRPr sz="1700">
          <a:solidFill>
            <a:srgbClr val="002277"/>
          </a:solidFill>
          <a:latin typeface="+mn-lt"/>
        </a:defRPr>
      </a:lvl9pPr>
    </p:bodyStyle>
    <p:otherStyle>
      <a:defPPr>
        <a:defRPr lang="en-US"/>
      </a:defPPr>
      <a:lvl1pPr marL="0" algn="l" defTabSz="642915" rtl="0" eaLnBrk="1" latinLnBrk="0" hangingPunct="1">
        <a:defRPr sz="1300" kern="1200">
          <a:solidFill>
            <a:schemeClr val="tx1"/>
          </a:solidFill>
          <a:latin typeface="+mn-lt"/>
          <a:ea typeface="+mn-ea"/>
          <a:cs typeface="+mn-cs"/>
        </a:defRPr>
      </a:lvl1pPr>
      <a:lvl2pPr marL="321457" algn="l" defTabSz="642915" rtl="0" eaLnBrk="1" latinLnBrk="0" hangingPunct="1">
        <a:defRPr sz="1300" kern="1200">
          <a:solidFill>
            <a:schemeClr val="tx1"/>
          </a:solidFill>
          <a:latin typeface="+mn-lt"/>
          <a:ea typeface="+mn-ea"/>
          <a:cs typeface="+mn-cs"/>
        </a:defRPr>
      </a:lvl2pPr>
      <a:lvl3pPr marL="642915" algn="l" defTabSz="642915" rtl="0" eaLnBrk="1" latinLnBrk="0" hangingPunct="1">
        <a:defRPr sz="1300" kern="1200">
          <a:solidFill>
            <a:schemeClr val="tx1"/>
          </a:solidFill>
          <a:latin typeface="+mn-lt"/>
          <a:ea typeface="+mn-ea"/>
          <a:cs typeface="+mn-cs"/>
        </a:defRPr>
      </a:lvl3pPr>
      <a:lvl4pPr marL="964372" algn="l" defTabSz="642915" rtl="0" eaLnBrk="1" latinLnBrk="0" hangingPunct="1">
        <a:defRPr sz="1300" kern="1200">
          <a:solidFill>
            <a:schemeClr val="tx1"/>
          </a:solidFill>
          <a:latin typeface="+mn-lt"/>
          <a:ea typeface="+mn-ea"/>
          <a:cs typeface="+mn-cs"/>
        </a:defRPr>
      </a:lvl4pPr>
      <a:lvl5pPr marL="1285829" algn="l" defTabSz="642915" rtl="0" eaLnBrk="1" latinLnBrk="0" hangingPunct="1">
        <a:defRPr sz="1300" kern="1200">
          <a:solidFill>
            <a:schemeClr val="tx1"/>
          </a:solidFill>
          <a:latin typeface="+mn-lt"/>
          <a:ea typeface="+mn-ea"/>
          <a:cs typeface="+mn-cs"/>
        </a:defRPr>
      </a:lvl5pPr>
      <a:lvl6pPr marL="1607287" algn="l" defTabSz="642915" rtl="0" eaLnBrk="1" latinLnBrk="0" hangingPunct="1">
        <a:defRPr sz="1300" kern="1200">
          <a:solidFill>
            <a:schemeClr val="tx1"/>
          </a:solidFill>
          <a:latin typeface="+mn-lt"/>
          <a:ea typeface="+mn-ea"/>
          <a:cs typeface="+mn-cs"/>
        </a:defRPr>
      </a:lvl6pPr>
      <a:lvl7pPr marL="1928744" algn="l" defTabSz="642915" rtl="0" eaLnBrk="1" latinLnBrk="0" hangingPunct="1">
        <a:defRPr sz="1300" kern="1200">
          <a:solidFill>
            <a:schemeClr val="tx1"/>
          </a:solidFill>
          <a:latin typeface="+mn-lt"/>
          <a:ea typeface="+mn-ea"/>
          <a:cs typeface="+mn-cs"/>
        </a:defRPr>
      </a:lvl7pPr>
      <a:lvl8pPr marL="2250201" algn="l" defTabSz="642915" rtl="0" eaLnBrk="1" latinLnBrk="0" hangingPunct="1">
        <a:defRPr sz="1300" kern="1200">
          <a:solidFill>
            <a:schemeClr val="tx1"/>
          </a:solidFill>
          <a:latin typeface="+mn-lt"/>
          <a:ea typeface="+mn-ea"/>
          <a:cs typeface="+mn-cs"/>
        </a:defRPr>
      </a:lvl8pPr>
      <a:lvl9pPr marL="2571659" algn="l" defTabSz="642915"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p:cNvSpPr txBox="1"/>
          <p:nvPr/>
        </p:nvSpPr>
        <p:spPr>
          <a:xfrm>
            <a:off x="3563888" y="6640133"/>
            <a:ext cx="1824538" cy="215444"/>
          </a:xfrm>
          <a:prstGeom prst="rect">
            <a:avLst/>
          </a:prstGeom>
          <a:noFill/>
        </p:spPr>
        <p:txBody>
          <a:bodyPr wrap="none" rtlCol="0">
            <a:spAutoFit/>
          </a:bodyPr>
          <a:lstStyle/>
          <a:p>
            <a:r>
              <a:rPr lang="en-GB" sz="800" dirty="0" smtClean="0">
                <a:solidFill>
                  <a:srgbClr val="002277"/>
                </a:solidFill>
              </a:rPr>
              <a:t>Draft – for discussion purposes only</a:t>
            </a:r>
            <a:endParaRPr lang="en-GB" sz="800" dirty="0">
              <a:solidFill>
                <a:srgbClr val="002277"/>
              </a:solidFill>
            </a:endParaRPr>
          </a:p>
        </p:txBody>
      </p:sp>
    </p:spTree>
    <p:extLst>
      <p:ext uri="{BB962C8B-B14F-4D97-AF65-F5344CB8AC3E}">
        <p14:creationId xmlns:p14="http://schemas.microsoft.com/office/powerpoint/2010/main" val="96868324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a:t>
            </a:fld>
            <a:endParaRPr lang="en-US" sz="1300" b="1" dirty="0">
              <a:solidFill>
                <a:srgbClr val="002277"/>
              </a:solidFill>
            </a:endParaRPr>
          </a:p>
        </p:txBody>
      </p:sp>
    </p:spTree>
    <p:extLst>
      <p:ext uri="{BB962C8B-B14F-4D97-AF65-F5344CB8AC3E}">
        <p14:creationId xmlns:p14="http://schemas.microsoft.com/office/powerpoint/2010/main" val="189828943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a:t>
            </a:fld>
            <a:endParaRPr lang="en-US" sz="1300" b="1" dirty="0">
              <a:solidFill>
                <a:srgbClr val="002277"/>
              </a:solidFill>
            </a:endParaRPr>
          </a:p>
        </p:txBody>
      </p:sp>
      <p:sp>
        <p:nvSpPr>
          <p:cNvPr id="3" name="TextBox 2"/>
          <p:cNvSpPr txBox="1"/>
          <p:nvPr/>
        </p:nvSpPr>
        <p:spPr>
          <a:xfrm>
            <a:off x="3563888" y="6640133"/>
            <a:ext cx="1824538" cy="215444"/>
          </a:xfrm>
          <a:prstGeom prst="rect">
            <a:avLst/>
          </a:prstGeom>
          <a:noFill/>
        </p:spPr>
        <p:txBody>
          <a:bodyPr wrap="none" rtlCol="0">
            <a:spAutoFit/>
          </a:bodyPr>
          <a:lstStyle/>
          <a:p>
            <a:r>
              <a:rPr lang="en-GB" sz="800" dirty="0" smtClean="0">
                <a:solidFill>
                  <a:prstClr val="black"/>
                </a:solidFill>
              </a:rPr>
              <a:t>Draft – for discussion purposes only</a:t>
            </a:r>
            <a:endParaRPr lang="en-GB" sz="800" dirty="0">
              <a:solidFill>
                <a:prstClr val="black"/>
              </a:solidFill>
            </a:endParaRPr>
          </a:p>
        </p:txBody>
      </p:sp>
    </p:spTree>
    <p:extLst>
      <p:ext uri="{BB962C8B-B14F-4D97-AF65-F5344CB8AC3E}">
        <p14:creationId xmlns:p14="http://schemas.microsoft.com/office/powerpoint/2010/main" val="14459720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p:cNvSpPr txBox="1"/>
          <p:nvPr/>
        </p:nvSpPr>
        <p:spPr>
          <a:xfrm>
            <a:off x="3563888" y="6640133"/>
            <a:ext cx="1824538" cy="215444"/>
          </a:xfrm>
          <a:prstGeom prst="rect">
            <a:avLst/>
          </a:prstGeom>
          <a:noFill/>
        </p:spPr>
        <p:txBody>
          <a:bodyPr wrap="none" rtlCol="0">
            <a:spAutoFit/>
          </a:bodyPr>
          <a:lstStyle/>
          <a:p>
            <a:r>
              <a:rPr lang="en-GB" sz="800" dirty="0" smtClean="0">
                <a:solidFill>
                  <a:prstClr val="black"/>
                </a:solidFill>
              </a:rPr>
              <a:t>Draft – for discussion purposes only</a:t>
            </a:r>
            <a:endParaRPr lang="en-GB" sz="800" dirty="0">
              <a:solidFill>
                <a:prstClr val="black"/>
              </a:solidFill>
            </a:endParaRPr>
          </a:p>
        </p:txBody>
      </p:sp>
    </p:spTree>
    <p:extLst>
      <p:ext uri="{BB962C8B-B14F-4D97-AF65-F5344CB8AC3E}">
        <p14:creationId xmlns:p14="http://schemas.microsoft.com/office/powerpoint/2010/main" val="96400371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3314" name="Picture 4" descr="BAT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3813" y="224359"/>
            <a:ext cx="1226716" cy="697631"/>
          </a:xfrm>
          <a:prstGeom prst="rect">
            <a:avLst/>
          </a:prstGeom>
          <a:noFill/>
          <a:ln w="9525">
            <a:noFill/>
            <a:miter lim="800000"/>
            <a:headEnd/>
            <a:tailEnd/>
          </a:ln>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Box 2"/>
          <p:cNvSpPr txBox="1"/>
          <p:nvPr/>
        </p:nvSpPr>
        <p:spPr>
          <a:xfrm>
            <a:off x="3563888" y="6640133"/>
            <a:ext cx="1824538" cy="215444"/>
          </a:xfrm>
          <a:prstGeom prst="rect">
            <a:avLst/>
          </a:prstGeom>
          <a:noFill/>
        </p:spPr>
        <p:txBody>
          <a:bodyPr wrap="none" rtlCol="0">
            <a:spAutoFit/>
          </a:bodyPr>
          <a:lstStyle/>
          <a:p>
            <a:r>
              <a:rPr lang="en-GB" sz="800" dirty="0" smtClean="0">
                <a:solidFill>
                  <a:srgbClr val="002277"/>
                </a:solidFill>
              </a:rPr>
              <a:t>Draft – for discussion purposes only</a:t>
            </a:r>
            <a:endParaRPr lang="en-GB" sz="800" dirty="0">
              <a:solidFill>
                <a:srgbClr val="002277"/>
              </a:solidFill>
            </a:endParaRPr>
          </a:p>
        </p:txBody>
      </p:sp>
    </p:spTree>
    <p:extLst>
      <p:ext uri="{BB962C8B-B14F-4D97-AF65-F5344CB8AC3E}">
        <p14:creationId xmlns:p14="http://schemas.microsoft.com/office/powerpoint/2010/main" val="1807895839"/>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ransition>
    <p:fade/>
  </p:transition>
  <p:timing>
    <p:tnLst>
      <p:par>
        <p:cTn id="1" dur="indefinite" restart="never" nodeType="tmRoot"/>
      </p:par>
    </p:tnLst>
  </p:timing>
  <p:hf hdr="0" ftr="0" dt="0"/>
  <p:txStyles>
    <p:titleStyle>
      <a:lvl1pPr algn="l" defTabSz="914145" rtl="0" eaLnBrk="0" fontAlgn="base" hangingPunct="0">
        <a:spcBef>
          <a:spcPct val="0"/>
        </a:spcBef>
        <a:spcAft>
          <a:spcPct val="0"/>
        </a:spcAft>
        <a:defRPr sz="2700" b="1" i="0" u="none">
          <a:solidFill>
            <a:srgbClr val="002277"/>
          </a:solidFill>
          <a:latin typeface="+mj-lt"/>
          <a:ea typeface="+mj-ea"/>
          <a:cs typeface="+mj-cs"/>
        </a:defRPr>
      </a:lvl1pPr>
      <a:lvl2pPr algn="l" defTabSz="914145" rtl="0" eaLnBrk="0" fontAlgn="base" hangingPunct="0">
        <a:spcBef>
          <a:spcPct val="0"/>
        </a:spcBef>
        <a:spcAft>
          <a:spcPct val="0"/>
        </a:spcAft>
        <a:defRPr sz="2700" b="1">
          <a:solidFill>
            <a:srgbClr val="002277"/>
          </a:solidFill>
          <a:latin typeface="Arial" charset="0"/>
        </a:defRPr>
      </a:lvl2pPr>
      <a:lvl3pPr algn="l" defTabSz="914145" rtl="0" eaLnBrk="0" fontAlgn="base" hangingPunct="0">
        <a:spcBef>
          <a:spcPct val="0"/>
        </a:spcBef>
        <a:spcAft>
          <a:spcPct val="0"/>
        </a:spcAft>
        <a:defRPr sz="2700" b="1">
          <a:solidFill>
            <a:srgbClr val="002277"/>
          </a:solidFill>
          <a:latin typeface="Arial" charset="0"/>
        </a:defRPr>
      </a:lvl3pPr>
      <a:lvl4pPr algn="l" defTabSz="914145" rtl="0" eaLnBrk="0" fontAlgn="base" hangingPunct="0">
        <a:spcBef>
          <a:spcPct val="0"/>
        </a:spcBef>
        <a:spcAft>
          <a:spcPct val="0"/>
        </a:spcAft>
        <a:defRPr sz="2700" b="1">
          <a:solidFill>
            <a:srgbClr val="002277"/>
          </a:solidFill>
          <a:latin typeface="Arial" charset="0"/>
        </a:defRPr>
      </a:lvl4pPr>
      <a:lvl5pPr algn="l" defTabSz="914145" rtl="0" eaLnBrk="0" fontAlgn="base" hangingPunct="0">
        <a:spcBef>
          <a:spcPct val="0"/>
        </a:spcBef>
        <a:spcAft>
          <a:spcPct val="0"/>
        </a:spcAft>
        <a:defRPr sz="2700" b="1">
          <a:solidFill>
            <a:srgbClr val="002277"/>
          </a:solidFill>
          <a:latin typeface="Arial" charset="0"/>
        </a:defRPr>
      </a:lvl5pPr>
      <a:lvl6pPr marL="321457" algn="l" defTabSz="914145" rtl="0" fontAlgn="base">
        <a:spcBef>
          <a:spcPct val="0"/>
        </a:spcBef>
        <a:spcAft>
          <a:spcPct val="0"/>
        </a:spcAft>
        <a:defRPr sz="2700" b="1">
          <a:solidFill>
            <a:srgbClr val="002277"/>
          </a:solidFill>
          <a:latin typeface="Arial" charset="0"/>
        </a:defRPr>
      </a:lvl6pPr>
      <a:lvl7pPr marL="642915" algn="l" defTabSz="914145" rtl="0" fontAlgn="base">
        <a:spcBef>
          <a:spcPct val="0"/>
        </a:spcBef>
        <a:spcAft>
          <a:spcPct val="0"/>
        </a:spcAft>
        <a:defRPr sz="2700" b="1">
          <a:solidFill>
            <a:srgbClr val="002277"/>
          </a:solidFill>
          <a:latin typeface="Arial" charset="0"/>
        </a:defRPr>
      </a:lvl7pPr>
      <a:lvl8pPr marL="964372" algn="l" defTabSz="914145" rtl="0" fontAlgn="base">
        <a:spcBef>
          <a:spcPct val="0"/>
        </a:spcBef>
        <a:spcAft>
          <a:spcPct val="0"/>
        </a:spcAft>
        <a:defRPr sz="2700" b="1">
          <a:solidFill>
            <a:srgbClr val="002277"/>
          </a:solidFill>
          <a:latin typeface="Arial" charset="0"/>
        </a:defRPr>
      </a:lvl8pPr>
      <a:lvl9pPr marL="1285829" algn="l" defTabSz="914145" rtl="0" fontAlgn="base">
        <a:spcBef>
          <a:spcPct val="0"/>
        </a:spcBef>
        <a:spcAft>
          <a:spcPct val="0"/>
        </a:spcAft>
        <a:defRPr sz="2700" b="1">
          <a:solidFill>
            <a:srgbClr val="002277"/>
          </a:solidFill>
          <a:latin typeface="Arial" charset="0"/>
        </a:defRPr>
      </a:lvl9pPr>
    </p:titleStyle>
    <p:bodyStyle>
      <a:lvl1pPr marL="188633" indent="-188633" algn="l" defTabSz="914145" rtl="0" eaLnBrk="0" fontAlgn="base" hangingPunct="0">
        <a:lnSpc>
          <a:spcPct val="85000"/>
        </a:lnSpc>
        <a:spcBef>
          <a:spcPct val="25000"/>
        </a:spcBef>
        <a:spcAft>
          <a:spcPct val="15000"/>
        </a:spcAft>
        <a:buClr>
          <a:schemeClr val="accent2"/>
        </a:buClr>
        <a:buFont typeface="Wingdings" pitchFamily="2" charset="2"/>
        <a:buChar char="§"/>
        <a:defRPr sz="2600">
          <a:solidFill>
            <a:srgbClr val="002277"/>
          </a:solidFill>
          <a:latin typeface="+mn-lt"/>
          <a:ea typeface="+mn-ea"/>
          <a:cs typeface="+mn-cs"/>
        </a:defRPr>
      </a:lvl1pPr>
      <a:lvl2pPr marL="628405" indent="-170775" algn="l" defTabSz="914145" rtl="0" eaLnBrk="0" fontAlgn="base" hangingPunct="0">
        <a:lnSpc>
          <a:spcPct val="90000"/>
        </a:lnSpc>
        <a:spcBef>
          <a:spcPct val="0"/>
        </a:spcBef>
        <a:spcAft>
          <a:spcPct val="35000"/>
        </a:spcAft>
        <a:buClr>
          <a:schemeClr val="accent2"/>
        </a:buClr>
        <a:buSzPct val="120000"/>
        <a:buFont typeface="Arial" pitchFamily="34" charset="0"/>
        <a:buChar char="-"/>
        <a:defRPr sz="2100">
          <a:solidFill>
            <a:srgbClr val="002277"/>
          </a:solidFill>
          <a:latin typeface="+mn-lt"/>
        </a:defRPr>
      </a:lvl2pPr>
      <a:lvl3pPr marL="1070409" indent="-156264" algn="l" defTabSz="914145" rtl="0" eaLnBrk="0" fontAlgn="base" hangingPunct="0">
        <a:lnSpc>
          <a:spcPct val="90000"/>
        </a:lnSpc>
        <a:spcBef>
          <a:spcPct val="0"/>
        </a:spcBef>
        <a:spcAft>
          <a:spcPct val="35000"/>
        </a:spcAft>
        <a:buClr>
          <a:schemeClr val="accent2"/>
        </a:buClr>
        <a:buSzPct val="120000"/>
        <a:buFont typeface="Arial" pitchFamily="34" charset="0"/>
        <a:buChar char="-"/>
        <a:defRPr sz="1700">
          <a:solidFill>
            <a:srgbClr val="002277"/>
          </a:solidFill>
          <a:latin typeface="+mn-lt"/>
        </a:defRPr>
      </a:lvl3pPr>
      <a:lvl4pPr marL="1511296" indent="-139522" algn="l" defTabSz="914145" rtl="0" eaLnBrk="0" fontAlgn="base" hangingPunct="0">
        <a:lnSpc>
          <a:spcPct val="90000"/>
        </a:lnSpc>
        <a:spcBef>
          <a:spcPct val="0"/>
        </a:spcBef>
        <a:spcAft>
          <a:spcPct val="35000"/>
        </a:spcAft>
        <a:buClr>
          <a:schemeClr val="accent2"/>
        </a:buClr>
        <a:buSzPct val="120000"/>
        <a:buFont typeface="Arial" pitchFamily="34" charset="0"/>
        <a:buChar char="-"/>
        <a:defRPr sz="1700">
          <a:solidFill>
            <a:srgbClr val="002277"/>
          </a:solidFill>
          <a:latin typeface="+mn-lt"/>
        </a:defRPr>
      </a:lvl4pPr>
      <a:lvl5pPr marL="1955532" indent="-127244" algn="l" defTabSz="914145" rtl="0" eaLnBrk="0" fontAlgn="base" hangingPunct="0">
        <a:lnSpc>
          <a:spcPct val="90000"/>
        </a:lnSpc>
        <a:spcBef>
          <a:spcPct val="0"/>
        </a:spcBef>
        <a:spcAft>
          <a:spcPct val="35000"/>
        </a:spcAft>
        <a:buClr>
          <a:schemeClr val="accent2"/>
        </a:buClr>
        <a:buSzPct val="120000"/>
        <a:buFont typeface="Arial" pitchFamily="34" charset="0"/>
        <a:buChar char="-"/>
        <a:defRPr sz="1700">
          <a:solidFill>
            <a:srgbClr val="002277"/>
          </a:solidFill>
          <a:latin typeface="+mn-lt"/>
        </a:defRPr>
      </a:lvl5pPr>
      <a:lvl6pPr marL="2276989" indent="-127244" algn="l" defTabSz="914145" rtl="0" fontAlgn="base">
        <a:lnSpc>
          <a:spcPct val="90000"/>
        </a:lnSpc>
        <a:spcBef>
          <a:spcPct val="0"/>
        </a:spcBef>
        <a:spcAft>
          <a:spcPct val="35000"/>
        </a:spcAft>
        <a:buClr>
          <a:schemeClr val="accent2"/>
        </a:buClr>
        <a:buSzPct val="120000"/>
        <a:buFont typeface="Arial" charset="0"/>
        <a:buChar char="-"/>
        <a:defRPr sz="1700">
          <a:solidFill>
            <a:srgbClr val="002277"/>
          </a:solidFill>
          <a:latin typeface="+mn-lt"/>
        </a:defRPr>
      </a:lvl6pPr>
      <a:lvl7pPr marL="2598447" indent="-127244" algn="l" defTabSz="914145" rtl="0" fontAlgn="base">
        <a:lnSpc>
          <a:spcPct val="90000"/>
        </a:lnSpc>
        <a:spcBef>
          <a:spcPct val="0"/>
        </a:spcBef>
        <a:spcAft>
          <a:spcPct val="35000"/>
        </a:spcAft>
        <a:buClr>
          <a:schemeClr val="accent2"/>
        </a:buClr>
        <a:buSzPct val="120000"/>
        <a:buFont typeface="Arial" charset="0"/>
        <a:buChar char="-"/>
        <a:defRPr sz="1700">
          <a:solidFill>
            <a:srgbClr val="002277"/>
          </a:solidFill>
          <a:latin typeface="+mn-lt"/>
        </a:defRPr>
      </a:lvl7pPr>
      <a:lvl8pPr marL="2919904" indent="-127244" algn="l" defTabSz="914145" rtl="0" fontAlgn="base">
        <a:lnSpc>
          <a:spcPct val="90000"/>
        </a:lnSpc>
        <a:spcBef>
          <a:spcPct val="0"/>
        </a:spcBef>
        <a:spcAft>
          <a:spcPct val="35000"/>
        </a:spcAft>
        <a:buClr>
          <a:schemeClr val="accent2"/>
        </a:buClr>
        <a:buSzPct val="120000"/>
        <a:buFont typeface="Arial" charset="0"/>
        <a:buChar char="-"/>
        <a:defRPr sz="1700">
          <a:solidFill>
            <a:srgbClr val="002277"/>
          </a:solidFill>
          <a:latin typeface="+mn-lt"/>
        </a:defRPr>
      </a:lvl8pPr>
      <a:lvl9pPr marL="3241361" indent="-127244" algn="l" defTabSz="914145" rtl="0" fontAlgn="base">
        <a:lnSpc>
          <a:spcPct val="90000"/>
        </a:lnSpc>
        <a:spcBef>
          <a:spcPct val="0"/>
        </a:spcBef>
        <a:spcAft>
          <a:spcPct val="35000"/>
        </a:spcAft>
        <a:buClr>
          <a:schemeClr val="accent2"/>
        </a:buClr>
        <a:buSzPct val="120000"/>
        <a:buFont typeface="Arial" charset="0"/>
        <a:buChar char="-"/>
        <a:defRPr sz="1700">
          <a:solidFill>
            <a:srgbClr val="002277"/>
          </a:solidFill>
          <a:latin typeface="+mn-lt"/>
        </a:defRPr>
      </a:lvl9pPr>
    </p:bodyStyle>
    <p:otherStyle>
      <a:defPPr>
        <a:defRPr lang="en-US"/>
      </a:defPPr>
      <a:lvl1pPr marL="0" algn="l" defTabSz="642915" rtl="0" eaLnBrk="1" latinLnBrk="0" hangingPunct="1">
        <a:defRPr sz="1300" kern="1200">
          <a:solidFill>
            <a:schemeClr val="tx1"/>
          </a:solidFill>
          <a:latin typeface="+mn-lt"/>
          <a:ea typeface="+mn-ea"/>
          <a:cs typeface="+mn-cs"/>
        </a:defRPr>
      </a:lvl1pPr>
      <a:lvl2pPr marL="321457" algn="l" defTabSz="642915" rtl="0" eaLnBrk="1" latinLnBrk="0" hangingPunct="1">
        <a:defRPr sz="1300" kern="1200">
          <a:solidFill>
            <a:schemeClr val="tx1"/>
          </a:solidFill>
          <a:latin typeface="+mn-lt"/>
          <a:ea typeface="+mn-ea"/>
          <a:cs typeface="+mn-cs"/>
        </a:defRPr>
      </a:lvl2pPr>
      <a:lvl3pPr marL="642915" algn="l" defTabSz="642915" rtl="0" eaLnBrk="1" latinLnBrk="0" hangingPunct="1">
        <a:defRPr sz="1300" kern="1200">
          <a:solidFill>
            <a:schemeClr val="tx1"/>
          </a:solidFill>
          <a:latin typeface="+mn-lt"/>
          <a:ea typeface="+mn-ea"/>
          <a:cs typeface="+mn-cs"/>
        </a:defRPr>
      </a:lvl3pPr>
      <a:lvl4pPr marL="964372" algn="l" defTabSz="642915" rtl="0" eaLnBrk="1" latinLnBrk="0" hangingPunct="1">
        <a:defRPr sz="1300" kern="1200">
          <a:solidFill>
            <a:schemeClr val="tx1"/>
          </a:solidFill>
          <a:latin typeface="+mn-lt"/>
          <a:ea typeface="+mn-ea"/>
          <a:cs typeface="+mn-cs"/>
        </a:defRPr>
      </a:lvl4pPr>
      <a:lvl5pPr marL="1285829" algn="l" defTabSz="642915" rtl="0" eaLnBrk="1" latinLnBrk="0" hangingPunct="1">
        <a:defRPr sz="1300" kern="1200">
          <a:solidFill>
            <a:schemeClr val="tx1"/>
          </a:solidFill>
          <a:latin typeface="+mn-lt"/>
          <a:ea typeface="+mn-ea"/>
          <a:cs typeface="+mn-cs"/>
        </a:defRPr>
      </a:lvl5pPr>
      <a:lvl6pPr marL="1607287" algn="l" defTabSz="642915" rtl="0" eaLnBrk="1" latinLnBrk="0" hangingPunct="1">
        <a:defRPr sz="1300" kern="1200">
          <a:solidFill>
            <a:schemeClr val="tx1"/>
          </a:solidFill>
          <a:latin typeface="+mn-lt"/>
          <a:ea typeface="+mn-ea"/>
          <a:cs typeface="+mn-cs"/>
        </a:defRPr>
      </a:lvl6pPr>
      <a:lvl7pPr marL="1928744" algn="l" defTabSz="642915" rtl="0" eaLnBrk="1" latinLnBrk="0" hangingPunct="1">
        <a:defRPr sz="1300" kern="1200">
          <a:solidFill>
            <a:schemeClr val="tx1"/>
          </a:solidFill>
          <a:latin typeface="+mn-lt"/>
          <a:ea typeface="+mn-ea"/>
          <a:cs typeface="+mn-cs"/>
        </a:defRPr>
      </a:lvl7pPr>
      <a:lvl8pPr marL="2250201" algn="l" defTabSz="642915" rtl="0" eaLnBrk="1" latinLnBrk="0" hangingPunct="1">
        <a:defRPr sz="1300" kern="1200">
          <a:solidFill>
            <a:schemeClr val="tx1"/>
          </a:solidFill>
          <a:latin typeface="+mn-lt"/>
          <a:ea typeface="+mn-ea"/>
          <a:cs typeface="+mn-cs"/>
        </a:defRPr>
      </a:lvl8pPr>
      <a:lvl9pPr marL="2571659" algn="l" defTabSz="64291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5.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13.jpeg"/><Relationship Id="rId5" Type="http://schemas.openxmlformats.org/officeDocument/2006/relationships/image" Target="../media/image8.jpeg"/><Relationship Id="rId10" Type="http://schemas.openxmlformats.org/officeDocument/2006/relationships/hyperlink" Target="http://wallpaper-s.org/12__Digital_Particle_Accelerator.htm" TargetMode="External"/><Relationship Id="rId4" Type="http://schemas.openxmlformats.org/officeDocument/2006/relationships/image" Target="../media/image7.jpeg"/><Relationship Id="rId9"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hyperlink" Target="http://depositphotos.com/5521964/stock-photo-Cigarette-phases.html"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7.emf"/><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40.jpe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17.emf"/><Relationship Id="rId4" Type="http://schemas.openxmlformats.org/officeDocument/2006/relationships/image" Target="../media/image38.png"/><Relationship Id="rId9" Type="http://schemas.openxmlformats.org/officeDocument/2006/relationships/image" Target="../media/image4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hyperlink" Target="http://go2mobi.com/blog/another-nail-in-the-coffin-for-android-push-notifications-and-icon-ad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www.cassone-art.com/art-news/2013/03/new-coin-minted-after-50-year-wait/" TargetMode="External"/><Relationship Id="rId5" Type="http://schemas.openxmlformats.org/officeDocument/2006/relationships/hyperlink" Target="http://www.royalmint.com/en/discover/uk-coins/coin-design-and-specifications/one-pound-coin/2008-royal-shield-of-arms" TargetMode="External"/><Relationship Id="rId4" Type="http://schemas.openxmlformats.org/officeDocument/2006/relationships/hyperlink" Target="http://uk.hardware.info/reviews/3334/1/lenovo-thinkpad-x1-carbon-review-the-ultimate-business-ultrabook-introduction"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2.xml"/><Relationship Id="rId5" Type="http://schemas.openxmlformats.org/officeDocument/2006/relationships/image" Target="../media/image52.png"/><Relationship Id="rId4" Type="http://schemas.openxmlformats.org/officeDocument/2006/relationships/image" Target="../media/image17.emf"/></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5.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13.jpeg"/><Relationship Id="rId5" Type="http://schemas.openxmlformats.org/officeDocument/2006/relationships/image" Target="../media/image8.jpeg"/><Relationship Id="rId10" Type="http://schemas.openxmlformats.org/officeDocument/2006/relationships/hyperlink" Target="http://wallpaper-s.org/12__Digital_Particle_Accelerator.htm" TargetMode="External"/><Relationship Id="rId4" Type="http://schemas.openxmlformats.org/officeDocument/2006/relationships/image" Target="../media/image7.jpe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louisdietvorst.wordpress.com/tag/simplicity/"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torylineblog.com/2010/06/21/one-of-the-marks-of-gods-creation-is-infinite-complexity/" TargetMode="External"/><Relationship Id="rId5" Type="http://schemas.openxmlformats.org/officeDocument/2006/relationships/image" Target="../media/image16.jpeg"/><Relationship Id="rId4" Type="http://schemas.openxmlformats.org/officeDocument/2006/relationships/hyperlink" Target="http://www.powerpatterns.com/Blo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diagramColors" Target="../diagrams/colors1.xml"/><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QuickStyle" Target="../diagrams/quickStyle1.xml"/><Relationship Id="rId11" Type="http://schemas.openxmlformats.org/officeDocument/2006/relationships/image" Target="../media/image22.gif"/><Relationship Id="rId5" Type="http://schemas.openxmlformats.org/officeDocument/2006/relationships/diagramLayout" Target="../diagrams/layout1.xml"/><Relationship Id="rId10" Type="http://schemas.openxmlformats.org/officeDocument/2006/relationships/image" Target="../media/image21.gif"/><Relationship Id="rId4" Type="http://schemas.openxmlformats.org/officeDocument/2006/relationships/diagramData" Target="../diagrams/data1.xml"/><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rot="-5400000">
            <a:off x="312539" y="2346275"/>
            <a:ext cx="4031754" cy="1669852"/>
          </a:xfrm>
          <a:prstGeom prst="rect">
            <a:avLst/>
          </a:prstGeom>
          <a:solidFill>
            <a:srgbClr val="FFE499"/>
          </a:solidFill>
          <a:ln w="9525">
            <a:noFill/>
            <a:miter lim="800000"/>
            <a:headEnd/>
            <a:tailEnd/>
          </a:ln>
        </p:spPr>
        <p:txBody>
          <a:bodyPr rot="10800000" wrap="none" lIns="91288" tIns="45645" rIns="91288" bIns="45645" anchor="ctr"/>
          <a:lstStyle/>
          <a:p>
            <a:pPr defTabSz="914098" fontAlgn="base">
              <a:spcBef>
                <a:spcPct val="0"/>
              </a:spcBef>
              <a:spcAft>
                <a:spcPct val="0"/>
              </a:spcAft>
            </a:pPr>
            <a:endParaRPr lang="en-GB" b="1" dirty="0">
              <a:solidFill>
                <a:srgbClr val="002277"/>
              </a:solidFill>
              <a:ea typeface="SimSun" pitchFamily="2" charset="-122"/>
            </a:endParaRPr>
          </a:p>
        </p:txBody>
      </p:sp>
      <p:pic>
        <p:nvPicPr>
          <p:cNvPr id="5" name="Picture 105" descr="digitalworld"/>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5342" y="2630910"/>
            <a:ext cx="1327174" cy="1225600"/>
          </a:xfrm>
          <a:prstGeom prst="rect">
            <a:avLst/>
          </a:prstGeom>
          <a:noFill/>
          <a:ln w="9525">
            <a:noFill/>
            <a:miter lim="800000"/>
            <a:headEnd/>
            <a:tailEnd/>
          </a:ln>
        </p:spPr>
      </p:pic>
      <p:sp>
        <p:nvSpPr>
          <p:cNvPr id="6" name="Rectangle 2"/>
          <p:cNvSpPr>
            <a:spLocks noChangeArrowheads="1"/>
          </p:cNvSpPr>
          <p:nvPr/>
        </p:nvSpPr>
        <p:spPr bwMode="auto">
          <a:xfrm>
            <a:off x="0" y="5195963"/>
            <a:ext cx="9144000" cy="1519163"/>
          </a:xfrm>
          <a:prstGeom prst="rect">
            <a:avLst/>
          </a:prstGeom>
          <a:solidFill>
            <a:srgbClr val="FFE499"/>
          </a:solidFill>
          <a:ln w="9525">
            <a:noFill/>
            <a:miter lim="800000"/>
            <a:headEnd/>
            <a:tailEnd/>
          </a:ln>
        </p:spPr>
        <p:txBody>
          <a:bodyPr wrap="none" lIns="91288" tIns="45645" rIns="91288" bIns="45645" anchor="ctr"/>
          <a:lstStyle/>
          <a:p>
            <a:pPr defTabSz="914098" fontAlgn="base">
              <a:spcBef>
                <a:spcPct val="0"/>
              </a:spcBef>
              <a:spcAft>
                <a:spcPct val="0"/>
              </a:spcAft>
            </a:pPr>
            <a:endParaRPr lang="en-GB" b="1" dirty="0">
              <a:solidFill>
                <a:srgbClr val="002277"/>
              </a:solidFill>
              <a:ea typeface="SimSun" pitchFamily="2" charset="-122"/>
            </a:endParaRPr>
          </a:p>
        </p:txBody>
      </p:sp>
      <p:pic>
        <p:nvPicPr>
          <p:cNvPr id="7" name="Picture 104" descr="Brain_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342" y="5342186"/>
            <a:ext cx="1327174" cy="1223367"/>
          </a:xfrm>
          <a:prstGeom prst="rect">
            <a:avLst/>
          </a:prstGeom>
          <a:noFill/>
          <a:ln w="9525">
            <a:noFill/>
            <a:miter lim="800000"/>
            <a:headEnd/>
            <a:tailEnd/>
          </a:ln>
        </p:spPr>
      </p:pic>
      <p:pic>
        <p:nvPicPr>
          <p:cNvPr id="8" name="Picture 102" descr="digital_blue_general_desktop_1024x768_wallpaper-5436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342" y="1275831"/>
            <a:ext cx="1327174" cy="1224483"/>
          </a:xfrm>
          <a:prstGeom prst="rect">
            <a:avLst/>
          </a:prstGeom>
          <a:noFill/>
          <a:ln w="9525">
            <a:noFill/>
            <a:miter lim="800000"/>
            <a:headEnd/>
            <a:tailEnd/>
          </a:ln>
        </p:spPr>
      </p:pic>
      <p:pic>
        <p:nvPicPr>
          <p:cNvPr id="9" name="Picture 83" descr="digital-world-HD_wallpapers"/>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5342" y="3988223"/>
            <a:ext cx="1327174" cy="1223367"/>
          </a:xfrm>
          <a:prstGeom prst="rect">
            <a:avLst/>
          </a:prstGeom>
          <a:noFill/>
          <a:ln w="9525">
            <a:noFill/>
            <a:miter lim="800000"/>
            <a:headEnd/>
            <a:tailEnd/>
          </a:ln>
        </p:spPr>
      </p:pic>
      <p:pic>
        <p:nvPicPr>
          <p:cNvPr id="10" name="Picture 81" descr="1312486403-8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922" y="5342186"/>
            <a:ext cx="1327174" cy="1223367"/>
          </a:xfrm>
          <a:prstGeom prst="rect">
            <a:avLst/>
          </a:prstGeom>
          <a:noFill/>
          <a:ln w="9525">
            <a:noFill/>
            <a:miter lim="800000"/>
            <a:headEnd/>
            <a:tailEnd/>
          </a:ln>
        </p:spPr>
      </p:pic>
      <p:pic>
        <p:nvPicPr>
          <p:cNvPr id="11" name="Picture 33" descr="U9IW000Z"/>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53859" y="5342186"/>
            <a:ext cx="1327174" cy="1223367"/>
          </a:xfrm>
          <a:prstGeom prst="rect">
            <a:avLst/>
          </a:prstGeom>
          <a:noFill/>
          <a:ln w="9525">
            <a:noFill/>
            <a:miter lim="800000"/>
            <a:headEnd/>
            <a:tailEnd/>
          </a:ln>
        </p:spPr>
      </p:pic>
      <p:pic>
        <p:nvPicPr>
          <p:cNvPr id="12" name="Picture 25" descr="globe-puzzle"/>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58877" y="5342186"/>
            <a:ext cx="1329408" cy="1223367"/>
          </a:xfrm>
          <a:prstGeom prst="rect">
            <a:avLst/>
          </a:prstGeom>
          <a:noFill/>
          <a:ln w="9525">
            <a:noFill/>
            <a:miter lim="800000"/>
            <a:headEnd/>
            <a:tailEnd/>
          </a:ln>
        </p:spPr>
      </p:pic>
      <p:pic>
        <p:nvPicPr>
          <p:cNvPr id="13" name="Picture 87" descr="Desktop Wallpaper-s &gt; Abstract &gt; Digital Particle Accelerator">
            <a:hlinkClick r:id="rId10" tooltip="Digital Particle Accelerator"/>
          </p:cNvPr>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5951" y="5342186"/>
            <a:ext cx="1328291" cy="1223367"/>
          </a:xfrm>
          <a:prstGeom prst="rect">
            <a:avLst/>
          </a:prstGeom>
          <a:noFill/>
          <a:ln w="9525">
            <a:noFill/>
            <a:miter lim="800000"/>
            <a:headEnd/>
            <a:tailEnd/>
          </a:ln>
        </p:spPr>
      </p:pic>
      <p:pic>
        <p:nvPicPr>
          <p:cNvPr id="15" name="Picture 35" descr="709945164_f945e4f475"/>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62415" y="5342186"/>
            <a:ext cx="1328291" cy="1223367"/>
          </a:xfrm>
          <a:prstGeom prst="rect">
            <a:avLst/>
          </a:prstGeom>
          <a:noFill/>
          <a:ln w="9525">
            <a:noFill/>
            <a:miter lim="800000"/>
            <a:headEnd/>
            <a:tailEnd/>
          </a:ln>
        </p:spPr>
      </p:pic>
      <p:sp>
        <p:nvSpPr>
          <p:cNvPr id="16" name="Rectangle 15"/>
          <p:cNvSpPr/>
          <p:nvPr/>
        </p:nvSpPr>
        <p:spPr>
          <a:xfrm>
            <a:off x="3701214" y="2292158"/>
            <a:ext cx="4700325" cy="1569660"/>
          </a:xfrm>
          <a:prstGeom prst="rect">
            <a:avLst/>
          </a:prstGeom>
          <a:noFill/>
        </p:spPr>
        <p:txBody>
          <a:bodyPr wrap="none" lIns="91440" tIns="45720" rIns="91440" bIns="45720">
            <a:spAutoFit/>
          </a:bodyPr>
          <a:lstStyle/>
          <a:p>
            <a:pPr algn="ctr"/>
            <a:r>
              <a:rPr lang="en-US" sz="9600" b="1" cap="all" dirty="0" smtClean="0">
                <a:ln w="9000" cmpd="sng">
                  <a:solidFill>
                    <a:srgbClr val="001B65">
                      <a:shade val="50000"/>
                      <a:satMod val="120000"/>
                    </a:srgbClr>
                  </a:solidFill>
                  <a:prstDash val="solid"/>
                </a:ln>
                <a:solidFill>
                  <a:srgbClr val="002277">
                    <a:lumMod val="50000"/>
                  </a:srgbClr>
                </a:solidFill>
                <a:effectLst>
                  <a:reflection blurRad="12700" stA="28000" endPos="45000" dist="1000" dir="5400000" sy="-100000" algn="bl" rotWithShape="0"/>
                </a:effectLst>
              </a:rPr>
              <a:t>S</a:t>
            </a:r>
            <a:r>
              <a:rPr lang="en-US" sz="6000" b="1" cap="all" dirty="0" smtClean="0">
                <a:ln w="9000" cmpd="sng">
                  <a:solidFill>
                    <a:srgbClr val="001B65">
                      <a:shade val="50000"/>
                      <a:satMod val="120000"/>
                    </a:srgbClr>
                  </a:solidFill>
                  <a:prstDash val="solid"/>
                </a:ln>
                <a:solidFill>
                  <a:srgbClr val="002277">
                    <a:lumMod val="50000"/>
                  </a:srgbClr>
                </a:solidFill>
                <a:effectLst>
                  <a:reflection blurRad="12700" stA="28000" endPos="45000" dist="1000" dir="5400000" sy="-100000" algn="bl" rotWithShape="0"/>
                </a:effectLst>
              </a:rPr>
              <a:t>ynchr</a:t>
            </a:r>
            <a:r>
              <a:rPr lang="en-US" sz="9600" b="1" cap="all" dirty="0" smtClean="0">
                <a:ln w="9000" cmpd="sng">
                  <a:solidFill>
                    <a:srgbClr val="001B65">
                      <a:shade val="50000"/>
                      <a:satMod val="120000"/>
                    </a:srgbClr>
                  </a:solidFill>
                  <a:prstDash val="solid"/>
                </a:ln>
                <a:solidFill>
                  <a:srgbClr val="002277">
                    <a:lumMod val="50000"/>
                  </a:srgbClr>
                </a:solidFill>
                <a:effectLst>
                  <a:reflection blurRad="12700" stA="28000" endPos="45000" dist="1000" dir="5400000" sy="-100000" algn="bl" rotWithShape="0"/>
                </a:effectLst>
              </a:rPr>
              <a:t>o</a:t>
            </a:r>
            <a:endParaRPr lang="en-US" sz="6600" b="1" cap="all" dirty="0">
              <a:ln w="9000" cmpd="sng">
                <a:solidFill>
                  <a:srgbClr val="001B65">
                    <a:shade val="50000"/>
                    <a:satMod val="120000"/>
                  </a:srgbClr>
                </a:solidFill>
                <a:prstDash val="solid"/>
              </a:ln>
              <a:solidFill>
                <a:srgbClr val="002277">
                  <a:lumMod val="50000"/>
                </a:srgbClr>
              </a:solidFill>
              <a:effectLst>
                <a:reflection blurRad="12700" stA="28000" endPos="45000" dist="1000" dir="5400000" sy="-100000" algn="bl" rotWithShape="0"/>
              </a:effectLst>
            </a:endParaRPr>
          </a:p>
        </p:txBody>
      </p:sp>
      <p:sp>
        <p:nvSpPr>
          <p:cNvPr id="18" name="Rectangle 3"/>
          <p:cNvSpPr txBox="1">
            <a:spLocks noChangeArrowheads="1"/>
          </p:cNvSpPr>
          <p:nvPr/>
        </p:nvSpPr>
        <p:spPr bwMode="auto">
          <a:xfrm>
            <a:off x="3403876" y="4221088"/>
            <a:ext cx="5527857" cy="685800"/>
          </a:xfrm>
          <a:prstGeom prst="rect">
            <a:avLst/>
          </a:prstGeom>
          <a:noFill/>
          <a:ln>
            <a:miter lim="800000"/>
            <a:headEnd/>
            <a:tailEnd/>
          </a:ln>
        </p:spPr>
        <p:txBody>
          <a:bodyPr lIns="0" tIns="0" rIns="0" bIns="0"/>
          <a:lstStyle/>
          <a:p>
            <a:pPr algn="ctr" defTabSz="642882" fontAlgn="base">
              <a:spcBef>
                <a:spcPct val="10000"/>
              </a:spcBef>
              <a:spcAft>
                <a:spcPct val="15000"/>
              </a:spcAft>
              <a:defRPr/>
            </a:pPr>
            <a:r>
              <a:rPr lang="en-GB" sz="2400" b="1" kern="0" dirty="0" smtClean="0">
                <a:solidFill>
                  <a:srgbClr val="002277">
                    <a:lumMod val="75000"/>
                  </a:srgbClr>
                </a:solidFill>
              </a:rPr>
              <a:t>Improving </a:t>
            </a:r>
            <a:r>
              <a:rPr lang="en-GB" sz="2400" b="1" kern="0" dirty="0" smtClean="0">
                <a:solidFill>
                  <a:srgbClr val="002277">
                    <a:lumMod val="75000"/>
                  </a:srgbClr>
                </a:solidFill>
              </a:rPr>
              <a:t>The Way We Work</a:t>
            </a:r>
          </a:p>
          <a:p>
            <a:pPr algn="ctr" defTabSz="642882" fontAlgn="base">
              <a:spcBef>
                <a:spcPct val="10000"/>
              </a:spcBef>
              <a:spcAft>
                <a:spcPct val="15000"/>
              </a:spcAft>
              <a:defRPr/>
            </a:pPr>
            <a:r>
              <a:rPr lang="en-GB" b="1" kern="0" dirty="0" smtClean="0">
                <a:solidFill>
                  <a:srgbClr val="002277">
                    <a:lumMod val="75000"/>
                  </a:srgbClr>
                </a:solidFill>
              </a:rPr>
              <a:t>19</a:t>
            </a:r>
            <a:r>
              <a:rPr lang="en-GB" b="1" kern="0" dirty="0" smtClean="0">
                <a:solidFill>
                  <a:srgbClr val="002277">
                    <a:lumMod val="75000"/>
                  </a:srgbClr>
                </a:solidFill>
              </a:rPr>
              <a:t> May </a:t>
            </a:r>
            <a:r>
              <a:rPr lang="en-GB" b="1" kern="0" dirty="0" smtClean="0">
                <a:solidFill>
                  <a:srgbClr val="002277">
                    <a:lumMod val="75000"/>
                  </a:srgbClr>
                </a:solidFill>
              </a:rPr>
              <a:t>2014</a:t>
            </a:r>
          </a:p>
          <a:p>
            <a:pPr algn="ctr" defTabSz="642882" fontAlgn="base">
              <a:spcBef>
                <a:spcPct val="10000"/>
              </a:spcBef>
              <a:spcAft>
                <a:spcPct val="15000"/>
              </a:spcAft>
              <a:defRPr/>
            </a:pPr>
            <a:r>
              <a:rPr lang="en-GB" sz="2400" b="1" kern="0" dirty="0" smtClean="0">
                <a:solidFill>
                  <a:srgbClr val="002277">
                    <a:lumMod val="75000"/>
                  </a:srgbClr>
                </a:solidFill>
              </a:rPr>
              <a:t>  </a:t>
            </a:r>
            <a:endParaRPr lang="en-GB" b="1" kern="0" dirty="0">
              <a:solidFill>
                <a:srgbClr val="002277">
                  <a:lumMod val="75000"/>
                </a:srgbClr>
              </a:solidFill>
            </a:endParaRPr>
          </a:p>
        </p:txBody>
      </p:sp>
      <p:pic>
        <p:nvPicPr>
          <p:cNvPr id="17"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l="-1" r="41072"/>
          <a:stretch/>
        </p:blipFill>
        <p:spPr bwMode="auto">
          <a:xfrm>
            <a:off x="0" y="0"/>
            <a:ext cx="6944552" cy="1052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E</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ight</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tep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rocess</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t</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uccessful</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R</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esearch</a:t>
            </a:r>
            <a:endParaRPr lang="en-US"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10" name="Rectangle 4">
            <a:hlinkClick r:id="rId3"/>
          </p:cNvPr>
          <p:cNvSpPr>
            <a:spLocks noChangeArrowheads="1"/>
          </p:cNvSpPr>
          <p:nvPr/>
        </p:nvSpPr>
        <p:spPr bwMode="auto">
          <a:xfrm>
            <a:off x="457200" y="6100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dirty="0"/>
          </a:p>
        </p:txBody>
      </p:sp>
      <p:sp>
        <p:nvSpPr>
          <p:cNvPr id="54" name="AutoShape 54"/>
          <p:cNvSpPr>
            <a:spLocks noChangeArrowheads="1"/>
          </p:cNvSpPr>
          <p:nvPr/>
        </p:nvSpPr>
        <p:spPr bwMode="ltGray">
          <a:xfrm>
            <a:off x="60369" y="2144291"/>
            <a:ext cx="9036496" cy="1219200"/>
          </a:xfrm>
          <a:prstGeom prst="rightArrow">
            <a:avLst>
              <a:gd name="adj1" fmla="val 68056"/>
              <a:gd name="adj2" fmla="val 55343"/>
            </a:avLst>
          </a:prstGeom>
          <a:gradFill flip="none" rotWithShape="1">
            <a:gsLst>
              <a:gs pos="0">
                <a:srgbClr val="002277"/>
              </a:gs>
              <a:gs pos="50000">
                <a:schemeClr val="accent1">
                  <a:tint val="44500"/>
                  <a:satMod val="160000"/>
                </a:schemeClr>
              </a:gs>
              <a:gs pos="100000">
                <a:schemeClr val="accent1">
                  <a:tint val="23500"/>
                  <a:satMod val="160000"/>
                </a:schemeClr>
              </a:gs>
            </a:gsLst>
            <a:lin ang="10800000" scaled="1"/>
            <a:tileRect/>
          </a:gradFill>
          <a:ln w="19050">
            <a:solidFill>
              <a:srgbClr val="FFFFFF"/>
            </a:solidFill>
            <a:miter lim="800000"/>
            <a:headEnd/>
            <a:tailEnd/>
          </a:ln>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rgbClr val="000000"/>
              </a:solidFill>
              <a:latin typeface="Arial" pitchFamily="34" charset="0"/>
            </a:endParaRPr>
          </a:p>
        </p:txBody>
      </p:sp>
      <p:sp>
        <p:nvSpPr>
          <p:cNvPr id="58" name="Rounded Rectangle 57"/>
          <p:cNvSpPr/>
          <p:nvPr/>
        </p:nvSpPr>
        <p:spPr>
          <a:xfrm>
            <a:off x="1322608" y="2098556"/>
            <a:ext cx="816992" cy="1310671"/>
          </a:xfrm>
          <a:prstGeom prst="roundRect">
            <a:avLst/>
          </a:prstGeom>
          <a:solidFill>
            <a:srgbClr val="002277"/>
          </a:solidFill>
          <a:ln w="57150">
            <a:solidFill>
              <a:schemeClr val="bg1"/>
            </a:solidFill>
          </a:ln>
          <a:effectLst>
            <a:outerShdw blurRad="63500" sx="102000" sy="102000" algn="ctr" rotWithShape="0">
              <a:prstClr val="black">
                <a:alpha val="40000"/>
              </a:prstClr>
            </a:outerShdw>
          </a:effectLst>
        </p:spPr>
        <p:txBody>
          <a:bodyPr lIns="45720" rIns="4572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Calibri"/>
                <a:ea typeface="+mn-ea"/>
                <a:cs typeface="+mn-cs"/>
              </a:rPr>
              <a:t>Project Briefing</a:t>
            </a:r>
            <a:endParaRPr kumimoji="0" lang="en-GB" sz="1200" b="1" i="0" u="none" strike="noStrike" kern="0" cap="none" spc="0" normalizeH="0" baseline="0" noProof="0" dirty="0">
              <a:ln>
                <a:noFill/>
              </a:ln>
              <a:solidFill>
                <a:srgbClr val="FFFFFF"/>
              </a:solidFill>
              <a:effectLst/>
              <a:uLnTx/>
              <a:uFillTx/>
              <a:latin typeface="Calibri"/>
              <a:ea typeface="+mn-ea"/>
              <a:cs typeface="+mn-cs"/>
            </a:endParaRPr>
          </a:p>
        </p:txBody>
      </p:sp>
      <p:sp>
        <p:nvSpPr>
          <p:cNvPr id="59" name="Rounded Rectangle 58"/>
          <p:cNvSpPr/>
          <p:nvPr/>
        </p:nvSpPr>
        <p:spPr>
          <a:xfrm>
            <a:off x="2321688" y="2098556"/>
            <a:ext cx="816992" cy="1310671"/>
          </a:xfrm>
          <a:prstGeom prst="roundRect">
            <a:avLst/>
          </a:prstGeom>
          <a:solidFill>
            <a:srgbClr val="002277"/>
          </a:solidFill>
          <a:ln w="57150">
            <a:solidFill>
              <a:schemeClr val="bg1"/>
            </a:solidFill>
          </a:ln>
          <a:effectLst>
            <a:outerShdw blurRad="63500" sx="102000" sy="102000" algn="ctr" rotWithShape="0">
              <a:prstClr val="black">
                <a:alpha val="40000"/>
              </a:prstClr>
            </a:outerShdw>
          </a:effectLst>
        </p:spPr>
        <p:txBody>
          <a:bodyPr lIns="45720" rIns="4572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Calibri"/>
                <a:ea typeface="+mn-ea"/>
                <a:cs typeface="+mn-cs"/>
              </a:rPr>
              <a:t>Agency Proposal</a:t>
            </a:r>
            <a:endParaRPr kumimoji="0" lang="en-GB" sz="1200" b="1" i="0" u="none" strike="noStrike" kern="0" cap="none" spc="0" normalizeH="0" baseline="0" noProof="0" dirty="0">
              <a:ln>
                <a:noFill/>
              </a:ln>
              <a:solidFill>
                <a:srgbClr val="FFFFFF"/>
              </a:solidFill>
              <a:effectLst/>
              <a:uLnTx/>
              <a:uFillTx/>
              <a:latin typeface="Calibri"/>
              <a:ea typeface="+mn-ea"/>
              <a:cs typeface="+mn-cs"/>
            </a:endParaRPr>
          </a:p>
        </p:txBody>
      </p:sp>
      <p:sp>
        <p:nvSpPr>
          <p:cNvPr id="60" name="Rounded Rectangle 59"/>
          <p:cNvSpPr/>
          <p:nvPr/>
        </p:nvSpPr>
        <p:spPr>
          <a:xfrm>
            <a:off x="4319848" y="2098556"/>
            <a:ext cx="816992" cy="1310671"/>
          </a:xfrm>
          <a:prstGeom prst="roundRect">
            <a:avLst/>
          </a:prstGeom>
          <a:solidFill>
            <a:srgbClr val="002277"/>
          </a:solidFill>
          <a:ln w="57150">
            <a:solidFill>
              <a:schemeClr val="bg1"/>
            </a:solidFill>
          </a:ln>
          <a:effectLst>
            <a:outerShdw blurRad="63500" sx="102000" sy="102000" algn="ctr" rotWithShape="0">
              <a:prstClr val="black">
                <a:alpha val="40000"/>
              </a:prstClr>
            </a:outerShdw>
          </a:effectLst>
        </p:spPr>
        <p:txBody>
          <a:bodyPr lIns="45720" rIns="4572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smtClean="0">
                <a:ln>
                  <a:noFill/>
                </a:ln>
                <a:solidFill>
                  <a:srgbClr val="FFBB00"/>
                </a:solidFill>
                <a:effectLst/>
                <a:uLnTx/>
                <a:uFillTx/>
                <a:latin typeface="Calibri"/>
                <a:ea typeface="+mn-ea"/>
                <a:cs typeface="+mn-cs"/>
                <a:sym typeface="Wingdings"/>
              </a:rPr>
              <a:t>  </a:t>
            </a:r>
            <a:r>
              <a:rPr kumimoji="0" lang="en-GB" sz="1200" b="1" i="0" u="none" strike="noStrike" kern="0" cap="none" spc="0" normalizeH="0" baseline="0" noProof="0" dirty="0" smtClean="0">
                <a:ln>
                  <a:noFill/>
                </a:ln>
                <a:solidFill>
                  <a:srgbClr val="FFFFFF"/>
                </a:solidFill>
                <a:effectLst/>
                <a:uLnTx/>
                <a:uFillTx/>
                <a:latin typeface="Calibri"/>
                <a:ea typeface="+mn-ea"/>
                <a:cs typeface="+mn-cs"/>
              </a:rPr>
              <a:t>Project   </a:t>
            </a:r>
            <a:r>
              <a:rPr lang="en-GB" sz="1200" b="1" kern="0" dirty="0" smtClean="0">
                <a:solidFill>
                  <a:srgbClr val="FFFFFF"/>
                </a:solidFill>
                <a:latin typeface="Calibri"/>
              </a:rPr>
              <a:t>Specs (Final)</a:t>
            </a:r>
            <a:endParaRPr kumimoji="0" lang="en-GB" sz="1200" b="1" i="0" u="none" strike="noStrike" kern="0" cap="none" spc="0" normalizeH="0" baseline="0" noProof="0" dirty="0">
              <a:ln>
                <a:noFill/>
              </a:ln>
              <a:solidFill>
                <a:srgbClr val="FFFFFF"/>
              </a:solidFill>
              <a:effectLst/>
              <a:uLnTx/>
              <a:uFillTx/>
              <a:latin typeface="Calibri"/>
              <a:ea typeface="+mn-ea"/>
              <a:cs typeface="+mn-cs"/>
            </a:endParaRPr>
          </a:p>
        </p:txBody>
      </p:sp>
      <p:sp>
        <p:nvSpPr>
          <p:cNvPr id="61" name="Rounded Rectangle 60"/>
          <p:cNvSpPr/>
          <p:nvPr/>
        </p:nvSpPr>
        <p:spPr>
          <a:xfrm>
            <a:off x="5322189" y="2098556"/>
            <a:ext cx="816992" cy="1310671"/>
          </a:xfrm>
          <a:prstGeom prst="roundRect">
            <a:avLst/>
          </a:prstGeom>
          <a:solidFill>
            <a:schemeClr val="accent2"/>
          </a:solidFill>
          <a:ln w="57150">
            <a:solidFill>
              <a:schemeClr val="bg1"/>
            </a:solidFill>
          </a:ln>
          <a:effectLst>
            <a:outerShdw blurRad="63500" sx="102000" sy="102000" algn="ctr" rotWithShape="0">
              <a:prstClr val="black">
                <a:alpha val="40000"/>
              </a:prstClr>
            </a:outerShdw>
          </a:effectLst>
        </p:spPr>
        <p:txBody>
          <a:bodyPr lIns="45720" rIns="45720" rtlCol="0" anchor="ctr" anchorCtr="0"/>
          <a:lstStyle/>
          <a:p>
            <a:pPr lvl="0" algn="ctr">
              <a:defRPr/>
            </a:pPr>
            <a:r>
              <a:rPr kumimoji="0" lang="en-GB" sz="1200" b="1" i="0" u="none" strike="noStrike" kern="0" cap="none" spc="0" normalizeH="0" baseline="0" noProof="0" dirty="0" smtClean="0">
                <a:ln>
                  <a:noFill/>
                </a:ln>
                <a:solidFill>
                  <a:srgbClr val="FFFFFF"/>
                </a:solidFill>
                <a:effectLst/>
                <a:uLnTx/>
                <a:uFillTx/>
                <a:latin typeface="Calibri"/>
                <a:ea typeface="+mn-ea"/>
                <a:cs typeface="+mn-cs"/>
              </a:rPr>
              <a:t>Project Execution</a:t>
            </a:r>
            <a:endParaRPr kumimoji="0" lang="en-GB" sz="1200" b="1" i="0" u="none" strike="noStrike" kern="0" cap="none" spc="0" normalizeH="0" baseline="0" noProof="0" dirty="0">
              <a:ln>
                <a:noFill/>
              </a:ln>
              <a:solidFill>
                <a:srgbClr val="FFFFFF"/>
              </a:solidFill>
              <a:effectLst/>
              <a:uLnTx/>
              <a:uFillTx/>
              <a:latin typeface="Calibri"/>
              <a:ea typeface="+mn-ea"/>
              <a:cs typeface="+mn-cs"/>
            </a:endParaRPr>
          </a:p>
        </p:txBody>
      </p:sp>
      <p:sp>
        <p:nvSpPr>
          <p:cNvPr id="62" name="Rounded Rectangle 61"/>
          <p:cNvSpPr/>
          <p:nvPr/>
        </p:nvSpPr>
        <p:spPr>
          <a:xfrm>
            <a:off x="6321269" y="2098556"/>
            <a:ext cx="816992" cy="1310671"/>
          </a:xfrm>
          <a:prstGeom prst="roundRect">
            <a:avLst/>
          </a:prstGeom>
          <a:solidFill>
            <a:srgbClr val="002277"/>
          </a:solidFill>
          <a:ln w="57150">
            <a:solidFill>
              <a:schemeClr val="bg1"/>
            </a:solidFill>
          </a:ln>
          <a:effectLst>
            <a:outerShdw blurRad="63500" sx="102000" sy="102000" algn="ctr" rotWithShape="0">
              <a:prstClr val="black">
                <a:alpha val="40000"/>
              </a:prstClr>
            </a:outerShdw>
          </a:effectLst>
        </p:spPr>
        <p:txBody>
          <a:bodyPr lIns="45720" rIns="45720" rtlCol="0" anchor="ctr" anchorCtr="0"/>
          <a:lstStyle/>
          <a:p>
            <a:pPr lvl="0" algn="ctr">
              <a:defRPr/>
            </a:pPr>
            <a:r>
              <a:rPr kumimoji="0" lang="en-GB" sz="1200" b="1" i="0" u="none" strike="noStrike" kern="0" cap="none" spc="0" normalizeH="0" baseline="0" noProof="0" dirty="0" smtClean="0">
                <a:ln>
                  <a:noFill/>
                </a:ln>
                <a:solidFill>
                  <a:srgbClr val="FFFFFF"/>
                </a:solidFill>
                <a:effectLst/>
                <a:uLnTx/>
                <a:uFillTx/>
                <a:latin typeface="Calibri"/>
                <a:ea typeface="+mn-ea"/>
                <a:cs typeface="+mn-cs"/>
                <a:sym typeface="Wingdings"/>
              </a:rPr>
              <a:t>Project  Reporting </a:t>
            </a:r>
            <a:r>
              <a:rPr lang="en-GB" sz="1200" b="1" kern="0" dirty="0">
                <a:solidFill>
                  <a:srgbClr val="FFFFFF"/>
                </a:solidFill>
                <a:sym typeface="Wingdings"/>
              </a:rPr>
              <a:t>&amp; Upload</a:t>
            </a:r>
            <a:endParaRPr kumimoji="0" lang="en-GB" sz="1200" b="1" i="0" u="none" strike="noStrike" kern="0" cap="none" spc="0" normalizeH="0" baseline="0" noProof="0" dirty="0">
              <a:ln>
                <a:noFill/>
              </a:ln>
              <a:solidFill>
                <a:srgbClr val="FFFFFF"/>
              </a:solidFill>
              <a:effectLst/>
              <a:uLnTx/>
              <a:uFillTx/>
              <a:latin typeface="Calibri"/>
              <a:ea typeface="+mn-ea"/>
              <a:cs typeface="+mn-cs"/>
            </a:endParaRPr>
          </a:p>
        </p:txBody>
      </p:sp>
      <p:sp>
        <p:nvSpPr>
          <p:cNvPr id="66" name="Rounded Rectangle 65"/>
          <p:cNvSpPr/>
          <p:nvPr/>
        </p:nvSpPr>
        <p:spPr>
          <a:xfrm>
            <a:off x="323528" y="2098556"/>
            <a:ext cx="816992" cy="1310671"/>
          </a:xfrm>
          <a:prstGeom prst="roundRect">
            <a:avLst/>
          </a:prstGeom>
          <a:solidFill>
            <a:srgbClr val="002277"/>
          </a:solidFill>
          <a:ln w="57150">
            <a:solidFill>
              <a:schemeClr val="bg1"/>
            </a:solidFill>
          </a:ln>
          <a:effectLst>
            <a:outerShdw blurRad="63500" sx="102000" sy="102000" algn="ctr" rotWithShape="0">
              <a:prstClr val="black">
                <a:alpha val="40000"/>
              </a:prstClr>
            </a:outerShdw>
          </a:effectLst>
        </p:spPr>
        <p:txBody>
          <a:bodyPr lIns="45720" rIns="4572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dirty="0" smtClean="0">
              <a:ln>
                <a:noFill/>
              </a:ln>
              <a:solidFill>
                <a:srgbClr val="FFFFFF"/>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Calibri"/>
                <a:ea typeface="+mn-ea"/>
                <a:cs typeface="+mn-cs"/>
              </a:rPr>
              <a:t>Project Initiation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dirty="0">
              <a:ln>
                <a:noFill/>
              </a:ln>
              <a:solidFill>
                <a:srgbClr val="FFFFFF"/>
              </a:solidFill>
              <a:effectLst/>
              <a:uLnTx/>
              <a:uFillTx/>
              <a:latin typeface="Calibri"/>
              <a:ea typeface="+mn-ea"/>
              <a:cs typeface="+mn-cs"/>
            </a:endParaRPr>
          </a:p>
        </p:txBody>
      </p:sp>
      <p:sp>
        <p:nvSpPr>
          <p:cNvPr id="71" name="Rounded Rectangle 70"/>
          <p:cNvSpPr/>
          <p:nvPr/>
        </p:nvSpPr>
        <p:spPr>
          <a:xfrm>
            <a:off x="7320349" y="2098556"/>
            <a:ext cx="864096" cy="1310671"/>
          </a:xfrm>
          <a:prstGeom prst="roundRect">
            <a:avLst/>
          </a:prstGeom>
          <a:solidFill>
            <a:srgbClr val="002277"/>
          </a:solidFill>
          <a:ln w="57150">
            <a:solidFill>
              <a:schemeClr val="bg1"/>
            </a:solidFill>
          </a:ln>
          <a:effectLst>
            <a:outerShdw blurRad="63500" sx="102000" sy="102000" algn="ctr" rotWithShape="0">
              <a:prstClr val="black">
                <a:alpha val="40000"/>
              </a:prstClr>
            </a:outerShdw>
          </a:effectLst>
        </p:spPr>
        <p:txBody>
          <a:bodyPr lIns="45720" rIns="4572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Calibri"/>
                <a:sym typeface="Wingdings"/>
              </a:rPr>
              <a:t>Project Evaluation</a:t>
            </a:r>
            <a:endParaRPr kumimoji="0" lang="en-GB" sz="1200" b="1" i="0" u="none" strike="noStrike" kern="0" cap="none" spc="0" normalizeH="0" baseline="0" noProof="0" dirty="0">
              <a:ln>
                <a:noFill/>
              </a:ln>
              <a:solidFill>
                <a:srgbClr val="FFFFFF"/>
              </a:solidFill>
              <a:effectLst/>
              <a:uLnTx/>
              <a:uFillTx/>
              <a:latin typeface="Calibri"/>
            </a:endParaRPr>
          </a:p>
        </p:txBody>
      </p:sp>
      <p:sp>
        <p:nvSpPr>
          <p:cNvPr id="72" name="Rounded Rectangle 71"/>
          <p:cNvSpPr/>
          <p:nvPr/>
        </p:nvSpPr>
        <p:spPr>
          <a:xfrm>
            <a:off x="3320768" y="2098556"/>
            <a:ext cx="816992" cy="1310671"/>
          </a:xfrm>
          <a:prstGeom prst="roundRect">
            <a:avLst/>
          </a:prstGeom>
          <a:solidFill>
            <a:schemeClr val="accent2"/>
          </a:solidFill>
          <a:ln w="57150">
            <a:solidFill>
              <a:schemeClr val="bg1"/>
            </a:solidFill>
          </a:ln>
          <a:effectLst>
            <a:outerShdw blurRad="63500" sx="102000" sy="102000" algn="ctr" rotWithShape="0">
              <a:prstClr val="black">
                <a:alpha val="40000"/>
              </a:prstClr>
            </a:outerShdw>
          </a:effectLst>
        </p:spPr>
        <p:txBody>
          <a:bodyPr lIns="45720" rIns="4572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Calibri"/>
                <a:ea typeface="+mn-ea"/>
                <a:cs typeface="+mn-cs"/>
                <a:sym typeface="Wingdings"/>
              </a:rPr>
              <a:t>Project </a:t>
            </a:r>
            <a:br>
              <a:rPr kumimoji="0" lang="en-GB" sz="1200" b="1" i="0" u="none" strike="noStrike" kern="0" cap="none" spc="0" normalizeH="0" baseline="0" noProof="0" dirty="0" smtClean="0">
                <a:ln>
                  <a:noFill/>
                </a:ln>
                <a:solidFill>
                  <a:srgbClr val="FFFFFF"/>
                </a:solidFill>
                <a:effectLst/>
                <a:uLnTx/>
                <a:uFillTx/>
                <a:latin typeface="Calibri"/>
                <a:ea typeface="+mn-ea"/>
                <a:cs typeface="+mn-cs"/>
                <a:sym typeface="Wingdings"/>
              </a:rPr>
            </a:br>
            <a:r>
              <a:rPr kumimoji="0" lang="en-GB" sz="1200" b="1" i="0" u="none" strike="noStrike" kern="0" cap="none" spc="0" normalizeH="0" baseline="0" noProof="0" dirty="0" smtClean="0">
                <a:ln>
                  <a:noFill/>
                </a:ln>
                <a:solidFill>
                  <a:srgbClr val="FFFFFF"/>
                </a:solidFill>
                <a:effectLst/>
                <a:uLnTx/>
                <a:uFillTx/>
                <a:latin typeface="Calibri"/>
                <a:ea typeface="+mn-ea"/>
                <a:cs typeface="+mn-cs"/>
                <a:sym typeface="Wingdings"/>
              </a:rPr>
              <a:t>Award</a:t>
            </a:r>
            <a:endParaRPr kumimoji="0" lang="en-GB" sz="1200" b="1" i="0" u="none" strike="noStrike" kern="0" cap="none" spc="0" normalizeH="0" baseline="0" noProof="0" dirty="0">
              <a:ln>
                <a:noFill/>
              </a:ln>
              <a:solidFill>
                <a:srgbClr val="FFFFFF"/>
              </a:solidFill>
              <a:effectLst/>
              <a:uLnTx/>
              <a:uFillTx/>
              <a:latin typeface="Calibri"/>
              <a:ea typeface="+mn-ea"/>
              <a:cs typeface="+mn-cs"/>
            </a:endParaRPr>
          </a:p>
        </p:txBody>
      </p:sp>
      <p:sp>
        <p:nvSpPr>
          <p:cNvPr id="73" name="TextBox 72"/>
          <p:cNvSpPr txBox="1"/>
          <p:nvPr/>
        </p:nvSpPr>
        <p:spPr>
          <a:xfrm>
            <a:off x="179512" y="1988840"/>
            <a:ext cx="365760" cy="365760"/>
          </a:xfrm>
          <a:prstGeom prst="ellipse">
            <a:avLst/>
          </a:prstGeom>
          <a:solidFill>
            <a:srgbClr val="FFC000"/>
          </a:solidFill>
          <a:ln w="28575">
            <a:solidFill>
              <a:schemeClr val="bg1"/>
            </a:solidFill>
          </a:ln>
          <a:effectLst>
            <a:outerShdw blurRad="63500" sx="102000" sy="102000" algn="ctr" rotWithShape="0">
              <a:prstClr val="black">
                <a:alpha val="40000"/>
              </a:prstClr>
            </a:outerShdw>
          </a:effectLst>
        </p:spPr>
        <p:txBody>
          <a:bodyPr wrap="square" lIns="45720" rIns="45720" rtlCol="0">
            <a:spAutoFit/>
          </a:bodyPr>
          <a:lstStyle/>
          <a:p>
            <a:pPr algn="ctr"/>
            <a:r>
              <a:rPr lang="en-US" sz="1200" b="1" dirty="0" smtClean="0">
                <a:solidFill>
                  <a:schemeClr val="bg1"/>
                </a:solidFill>
              </a:rPr>
              <a:t>1.</a:t>
            </a:r>
            <a:endParaRPr lang="en-US" sz="1200" b="1" dirty="0">
              <a:solidFill>
                <a:schemeClr val="bg1"/>
              </a:solidFill>
            </a:endParaRPr>
          </a:p>
        </p:txBody>
      </p:sp>
      <p:sp>
        <p:nvSpPr>
          <p:cNvPr id="74" name="TextBox 73"/>
          <p:cNvSpPr txBox="1"/>
          <p:nvPr/>
        </p:nvSpPr>
        <p:spPr>
          <a:xfrm>
            <a:off x="1187624" y="1988840"/>
            <a:ext cx="365760" cy="365760"/>
          </a:xfrm>
          <a:prstGeom prst="ellipse">
            <a:avLst/>
          </a:prstGeom>
          <a:solidFill>
            <a:srgbClr val="FFC000"/>
          </a:solidFill>
          <a:ln w="28575">
            <a:solidFill>
              <a:schemeClr val="bg1"/>
            </a:solidFill>
          </a:ln>
          <a:effectLst>
            <a:outerShdw blurRad="63500" sx="102000" sy="102000" algn="ctr" rotWithShape="0">
              <a:prstClr val="black">
                <a:alpha val="40000"/>
              </a:prstClr>
            </a:outerShdw>
          </a:effectLst>
        </p:spPr>
        <p:txBody>
          <a:bodyPr wrap="square" lIns="45720" rIns="45720" rtlCol="0">
            <a:noAutofit/>
          </a:bodyPr>
          <a:lstStyle/>
          <a:p>
            <a:pPr algn="ctr"/>
            <a:r>
              <a:rPr lang="en-US" sz="1200" b="1" dirty="0" smtClean="0">
                <a:solidFill>
                  <a:schemeClr val="bg1"/>
                </a:solidFill>
              </a:rPr>
              <a:t>2.</a:t>
            </a:r>
            <a:endParaRPr lang="en-US" sz="1200" b="1" dirty="0">
              <a:solidFill>
                <a:schemeClr val="bg1"/>
              </a:solidFill>
            </a:endParaRPr>
          </a:p>
        </p:txBody>
      </p:sp>
      <p:sp>
        <p:nvSpPr>
          <p:cNvPr id="75" name="TextBox 74"/>
          <p:cNvSpPr txBox="1"/>
          <p:nvPr/>
        </p:nvSpPr>
        <p:spPr>
          <a:xfrm>
            <a:off x="2195736" y="1988840"/>
            <a:ext cx="365760" cy="365760"/>
          </a:xfrm>
          <a:prstGeom prst="ellipse">
            <a:avLst/>
          </a:prstGeom>
          <a:solidFill>
            <a:srgbClr val="FFC000"/>
          </a:solidFill>
          <a:ln w="28575">
            <a:solidFill>
              <a:schemeClr val="bg1"/>
            </a:solidFill>
          </a:ln>
          <a:effectLst>
            <a:outerShdw blurRad="63500" sx="102000" sy="102000" algn="ctr" rotWithShape="0">
              <a:prstClr val="black">
                <a:alpha val="40000"/>
              </a:prstClr>
            </a:outerShdw>
          </a:effectLst>
        </p:spPr>
        <p:txBody>
          <a:bodyPr wrap="square" lIns="45720" rIns="45720" rtlCol="0">
            <a:noAutofit/>
          </a:bodyPr>
          <a:lstStyle/>
          <a:p>
            <a:pPr algn="ctr"/>
            <a:r>
              <a:rPr lang="en-US" sz="1200" b="1" dirty="0" smtClean="0">
                <a:solidFill>
                  <a:schemeClr val="bg1"/>
                </a:solidFill>
              </a:rPr>
              <a:t>3.</a:t>
            </a:r>
            <a:endParaRPr lang="en-US" sz="1200" b="1" dirty="0">
              <a:solidFill>
                <a:schemeClr val="bg1"/>
              </a:solidFill>
            </a:endParaRPr>
          </a:p>
        </p:txBody>
      </p:sp>
      <p:sp>
        <p:nvSpPr>
          <p:cNvPr id="76" name="TextBox 75"/>
          <p:cNvSpPr txBox="1"/>
          <p:nvPr/>
        </p:nvSpPr>
        <p:spPr>
          <a:xfrm>
            <a:off x="3203848" y="1988840"/>
            <a:ext cx="365760" cy="365760"/>
          </a:xfrm>
          <a:prstGeom prst="ellipse">
            <a:avLst/>
          </a:prstGeom>
          <a:solidFill>
            <a:srgbClr val="FFC000"/>
          </a:solidFill>
          <a:ln w="28575">
            <a:solidFill>
              <a:schemeClr val="bg1"/>
            </a:solidFill>
          </a:ln>
          <a:effectLst>
            <a:outerShdw blurRad="63500" sx="102000" sy="102000" algn="ctr" rotWithShape="0">
              <a:prstClr val="black">
                <a:alpha val="40000"/>
              </a:prstClr>
            </a:outerShdw>
          </a:effectLst>
        </p:spPr>
        <p:txBody>
          <a:bodyPr wrap="square" lIns="45720" rIns="45720" rtlCol="0">
            <a:noAutofit/>
          </a:bodyPr>
          <a:lstStyle/>
          <a:p>
            <a:pPr algn="ctr"/>
            <a:r>
              <a:rPr lang="en-US" sz="1200" b="1" dirty="0" smtClean="0">
                <a:solidFill>
                  <a:schemeClr val="bg1"/>
                </a:solidFill>
              </a:rPr>
              <a:t>4.</a:t>
            </a:r>
            <a:endParaRPr lang="en-US" sz="1200" b="1" dirty="0">
              <a:solidFill>
                <a:schemeClr val="bg1"/>
              </a:solidFill>
            </a:endParaRPr>
          </a:p>
        </p:txBody>
      </p:sp>
      <p:sp>
        <p:nvSpPr>
          <p:cNvPr id="77" name="TextBox 76"/>
          <p:cNvSpPr txBox="1"/>
          <p:nvPr/>
        </p:nvSpPr>
        <p:spPr>
          <a:xfrm>
            <a:off x="4211960" y="1988840"/>
            <a:ext cx="365760" cy="365760"/>
          </a:xfrm>
          <a:prstGeom prst="ellipse">
            <a:avLst/>
          </a:prstGeom>
          <a:solidFill>
            <a:srgbClr val="FFC000"/>
          </a:solidFill>
          <a:ln w="28575">
            <a:solidFill>
              <a:schemeClr val="bg1"/>
            </a:solidFill>
          </a:ln>
          <a:effectLst>
            <a:outerShdw blurRad="63500" sx="102000" sy="102000" algn="ctr" rotWithShape="0">
              <a:prstClr val="black">
                <a:alpha val="40000"/>
              </a:prstClr>
            </a:outerShdw>
          </a:effectLst>
        </p:spPr>
        <p:txBody>
          <a:bodyPr wrap="square" lIns="45720" rIns="45720" rtlCol="0">
            <a:noAutofit/>
          </a:bodyPr>
          <a:lstStyle/>
          <a:p>
            <a:pPr algn="ctr"/>
            <a:r>
              <a:rPr lang="en-US" sz="1200" b="1" dirty="0" smtClean="0">
                <a:solidFill>
                  <a:schemeClr val="bg1"/>
                </a:solidFill>
              </a:rPr>
              <a:t>5.</a:t>
            </a:r>
            <a:endParaRPr lang="en-US" sz="1200" b="1" dirty="0">
              <a:solidFill>
                <a:schemeClr val="bg1"/>
              </a:solidFill>
            </a:endParaRPr>
          </a:p>
        </p:txBody>
      </p:sp>
      <p:sp>
        <p:nvSpPr>
          <p:cNvPr id="78" name="TextBox 77"/>
          <p:cNvSpPr txBox="1"/>
          <p:nvPr/>
        </p:nvSpPr>
        <p:spPr>
          <a:xfrm>
            <a:off x="5220072" y="1988840"/>
            <a:ext cx="365760" cy="365760"/>
          </a:xfrm>
          <a:prstGeom prst="ellipse">
            <a:avLst/>
          </a:prstGeom>
          <a:solidFill>
            <a:srgbClr val="FFC000"/>
          </a:solidFill>
          <a:ln w="28575">
            <a:solidFill>
              <a:schemeClr val="bg1"/>
            </a:solidFill>
          </a:ln>
          <a:effectLst>
            <a:outerShdw blurRad="63500" sx="102000" sy="102000" algn="ctr" rotWithShape="0">
              <a:prstClr val="black">
                <a:alpha val="40000"/>
              </a:prstClr>
            </a:outerShdw>
          </a:effectLst>
        </p:spPr>
        <p:txBody>
          <a:bodyPr wrap="square" lIns="45720" rIns="45720" rtlCol="0">
            <a:noAutofit/>
          </a:bodyPr>
          <a:lstStyle/>
          <a:p>
            <a:pPr algn="ctr"/>
            <a:r>
              <a:rPr lang="en-US" sz="1200" b="1" dirty="0" smtClean="0">
                <a:solidFill>
                  <a:schemeClr val="bg1"/>
                </a:solidFill>
              </a:rPr>
              <a:t>6.</a:t>
            </a:r>
            <a:endParaRPr lang="en-US" sz="1200" b="1" dirty="0">
              <a:solidFill>
                <a:schemeClr val="bg1"/>
              </a:solidFill>
            </a:endParaRPr>
          </a:p>
        </p:txBody>
      </p:sp>
      <p:sp>
        <p:nvSpPr>
          <p:cNvPr id="79" name="TextBox 78"/>
          <p:cNvSpPr txBox="1"/>
          <p:nvPr/>
        </p:nvSpPr>
        <p:spPr>
          <a:xfrm>
            <a:off x="6228184" y="1988840"/>
            <a:ext cx="365760" cy="365760"/>
          </a:xfrm>
          <a:prstGeom prst="ellipse">
            <a:avLst/>
          </a:prstGeom>
          <a:solidFill>
            <a:srgbClr val="FFC000"/>
          </a:solidFill>
          <a:ln w="28575">
            <a:solidFill>
              <a:schemeClr val="bg1"/>
            </a:solidFill>
          </a:ln>
          <a:effectLst>
            <a:outerShdw blurRad="63500" sx="102000" sy="102000" algn="ctr" rotWithShape="0">
              <a:prstClr val="black">
                <a:alpha val="40000"/>
              </a:prstClr>
            </a:outerShdw>
          </a:effectLst>
        </p:spPr>
        <p:txBody>
          <a:bodyPr wrap="square" lIns="45720" rIns="45720" rtlCol="0">
            <a:noAutofit/>
          </a:bodyPr>
          <a:lstStyle/>
          <a:p>
            <a:pPr algn="ctr"/>
            <a:r>
              <a:rPr lang="en-US" sz="1200" b="1" dirty="0" smtClean="0">
                <a:solidFill>
                  <a:schemeClr val="bg1"/>
                </a:solidFill>
              </a:rPr>
              <a:t>7.</a:t>
            </a:r>
            <a:endParaRPr lang="en-US" sz="1200" b="1" dirty="0">
              <a:solidFill>
                <a:schemeClr val="bg1"/>
              </a:solidFill>
            </a:endParaRPr>
          </a:p>
        </p:txBody>
      </p:sp>
      <p:sp>
        <p:nvSpPr>
          <p:cNvPr id="80" name="TextBox 79"/>
          <p:cNvSpPr txBox="1"/>
          <p:nvPr/>
        </p:nvSpPr>
        <p:spPr>
          <a:xfrm>
            <a:off x="7222956" y="1988840"/>
            <a:ext cx="365760" cy="365760"/>
          </a:xfrm>
          <a:prstGeom prst="ellipse">
            <a:avLst/>
          </a:prstGeom>
          <a:solidFill>
            <a:srgbClr val="FFC000"/>
          </a:solidFill>
          <a:ln w="28575">
            <a:solidFill>
              <a:schemeClr val="bg1"/>
            </a:solidFill>
          </a:ln>
          <a:effectLst>
            <a:outerShdw blurRad="63500" sx="102000" sy="102000" algn="ctr" rotWithShape="0">
              <a:prstClr val="black">
                <a:alpha val="40000"/>
              </a:prstClr>
            </a:outerShdw>
          </a:effectLst>
        </p:spPr>
        <p:txBody>
          <a:bodyPr wrap="square" lIns="45720" rIns="45720" rtlCol="0">
            <a:noAutofit/>
          </a:bodyPr>
          <a:lstStyle/>
          <a:p>
            <a:pPr algn="ctr"/>
            <a:r>
              <a:rPr lang="en-US" sz="1200" b="1" dirty="0" smtClean="0">
                <a:solidFill>
                  <a:schemeClr val="bg1"/>
                </a:solidFill>
              </a:rPr>
              <a:t>8.</a:t>
            </a:r>
            <a:endParaRPr lang="en-US" sz="1200" b="1" dirty="0">
              <a:solidFill>
                <a:schemeClr val="bg1"/>
              </a:solidFill>
            </a:endParaRPr>
          </a:p>
        </p:txBody>
      </p:sp>
      <p:sp>
        <p:nvSpPr>
          <p:cNvPr id="23" name="TextBox 22"/>
          <p:cNvSpPr txBox="1"/>
          <p:nvPr/>
        </p:nvSpPr>
        <p:spPr>
          <a:xfrm>
            <a:off x="123068" y="1544892"/>
            <a:ext cx="3080780" cy="369332"/>
          </a:xfrm>
          <a:prstGeom prst="rect">
            <a:avLst/>
          </a:prstGeom>
          <a:noFill/>
        </p:spPr>
        <p:txBody>
          <a:bodyPr wrap="none" rtlCol="0">
            <a:spAutoFit/>
          </a:bodyPr>
          <a:lstStyle/>
          <a:p>
            <a:r>
              <a:rPr lang="en-GB" b="1" dirty="0" smtClean="0">
                <a:solidFill>
                  <a:srgbClr val="002277"/>
                </a:solidFill>
              </a:rPr>
              <a:t>SYNCHRO End to End Process: </a:t>
            </a:r>
            <a:endParaRPr lang="en-GB" b="1" dirty="0">
              <a:solidFill>
                <a:srgbClr val="002277"/>
              </a:solidFill>
            </a:endParaRPr>
          </a:p>
        </p:txBody>
      </p:sp>
      <p:sp>
        <p:nvSpPr>
          <p:cNvPr id="24" name="Rectangle 23"/>
          <p:cNvSpPr/>
          <p:nvPr/>
        </p:nvSpPr>
        <p:spPr>
          <a:xfrm>
            <a:off x="35496" y="3923764"/>
            <a:ext cx="2810513" cy="369332"/>
          </a:xfrm>
          <a:prstGeom prst="rect">
            <a:avLst/>
          </a:prstGeom>
        </p:spPr>
        <p:txBody>
          <a:bodyPr wrap="none">
            <a:spAutoFit/>
          </a:bodyPr>
          <a:lstStyle/>
          <a:p>
            <a:r>
              <a:rPr lang="en-GB" b="1" dirty="0" smtClean="0">
                <a:solidFill>
                  <a:srgbClr val="002277"/>
                </a:solidFill>
              </a:rPr>
              <a:t>SYNCHRO –  Project Design </a:t>
            </a:r>
            <a:endParaRPr lang="en-US" dirty="0"/>
          </a:p>
        </p:txBody>
      </p:sp>
      <p:sp>
        <p:nvSpPr>
          <p:cNvPr id="25" name="Rectangle 24"/>
          <p:cNvSpPr/>
          <p:nvPr/>
        </p:nvSpPr>
        <p:spPr bwMode="auto">
          <a:xfrm>
            <a:off x="971600" y="4365104"/>
            <a:ext cx="6840760" cy="2088232"/>
          </a:xfrm>
          <a:prstGeom prst="rect">
            <a:avLst/>
          </a:prstGeom>
          <a:solidFill>
            <a:srgbClr val="FFFFFF"/>
          </a:solidFill>
          <a:ln w="76200" cap="flat" cmpd="sng" algn="ctr">
            <a:solidFill>
              <a:srgbClr val="002277"/>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a:extLst/>
        </p:spPr>
        <p:txBody>
          <a:bodyPr vert="horz" wrap="square" lIns="91440" tIns="45720" rIns="91440" bIns="45720" numCol="1" rtlCol="0" anchor="ctr" anchorCtr="0" compatLnSpc="1">
            <a:prstTxWarp prst="textNoShape">
              <a:avLst/>
            </a:prstTxWarp>
          </a:bodyPr>
          <a:lstStyle/>
          <a:p>
            <a:pPr marL="346075" lvl="2" indent="-234950">
              <a:spcAft>
                <a:spcPts val="600"/>
              </a:spcAft>
              <a:buClr>
                <a:srgbClr val="FFC000"/>
              </a:buClr>
            </a:pPr>
            <a:endParaRPr lang="en-GB" sz="2000" kern="0" dirty="0" smtClean="0">
              <a:solidFill>
                <a:srgbClr val="002277"/>
              </a:solidFill>
            </a:endParaRPr>
          </a:p>
        </p:txBody>
      </p:sp>
      <p:sp>
        <p:nvSpPr>
          <p:cNvPr id="26" name="Rectangle 25"/>
          <p:cNvSpPr/>
          <p:nvPr/>
        </p:nvSpPr>
        <p:spPr>
          <a:xfrm>
            <a:off x="971600" y="4422011"/>
            <a:ext cx="3456384" cy="2031325"/>
          </a:xfrm>
          <a:prstGeom prst="rect">
            <a:avLst/>
          </a:prstGeom>
        </p:spPr>
        <p:txBody>
          <a:bodyPr wrap="square">
            <a:spAutoFit/>
          </a:bodyPr>
          <a:lstStyle/>
          <a:p>
            <a:pPr marL="346075" lvl="2" indent="-234950">
              <a:spcAft>
                <a:spcPts val="600"/>
              </a:spcAft>
              <a:buClr>
                <a:srgbClr val="FFC000"/>
              </a:buClr>
              <a:buFont typeface="Wingdings" pitchFamily="2" charset="2"/>
              <a:buChar char="§"/>
            </a:pPr>
            <a:r>
              <a:rPr lang="en-US" sz="1600" kern="0" dirty="0" smtClean="0">
                <a:solidFill>
                  <a:srgbClr val="002277"/>
                </a:solidFill>
              </a:rPr>
              <a:t>Project Based on 6 Documented Steps (as today)</a:t>
            </a:r>
          </a:p>
          <a:p>
            <a:pPr marL="346075" lvl="2" indent="-234950">
              <a:spcAft>
                <a:spcPts val="600"/>
              </a:spcAft>
              <a:buClr>
                <a:srgbClr val="FFC000"/>
              </a:buClr>
              <a:buFont typeface="Wingdings" pitchFamily="2" charset="2"/>
              <a:buChar char="§"/>
            </a:pPr>
            <a:endParaRPr lang="en-US" sz="500" kern="0" dirty="0" smtClean="0">
              <a:solidFill>
                <a:srgbClr val="002277"/>
              </a:solidFill>
            </a:endParaRPr>
          </a:p>
          <a:p>
            <a:pPr marL="346075" lvl="2" indent="-234950">
              <a:spcAft>
                <a:spcPts val="600"/>
              </a:spcAft>
              <a:buClr>
                <a:srgbClr val="FFC000"/>
              </a:buClr>
              <a:buFont typeface="Wingdings" pitchFamily="2" charset="2"/>
              <a:buChar char="§"/>
            </a:pPr>
            <a:r>
              <a:rPr lang="en-US" sz="1600" kern="0" dirty="0" smtClean="0">
                <a:solidFill>
                  <a:srgbClr val="002277"/>
                </a:solidFill>
              </a:rPr>
              <a:t>All Project Planning Documents (1, 2,3 &amp; 5) Build upon One Another (Sequential &amp; Modular)</a:t>
            </a:r>
          </a:p>
          <a:p>
            <a:pPr marL="346075" lvl="2" indent="-234950">
              <a:spcAft>
                <a:spcPts val="600"/>
              </a:spcAft>
              <a:buClr>
                <a:srgbClr val="FFC000"/>
              </a:buClr>
              <a:buFont typeface="Wingdings" pitchFamily="2" charset="2"/>
              <a:buChar char="§"/>
            </a:pPr>
            <a:endParaRPr lang="en-US" sz="500" kern="0" dirty="0" smtClean="0">
              <a:solidFill>
                <a:srgbClr val="002277"/>
              </a:solidFill>
            </a:endParaRPr>
          </a:p>
          <a:p>
            <a:pPr marL="346075" lvl="2" indent="-234950">
              <a:spcAft>
                <a:spcPts val="600"/>
              </a:spcAft>
              <a:buClr>
                <a:srgbClr val="FFC000"/>
              </a:buClr>
              <a:buFont typeface="Wingdings" pitchFamily="2" charset="2"/>
              <a:buChar char="§"/>
            </a:pPr>
            <a:r>
              <a:rPr lang="en-US" sz="1600" kern="0" dirty="0" smtClean="0">
                <a:solidFill>
                  <a:srgbClr val="002277"/>
                </a:solidFill>
              </a:rPr>
              <a:t>No Information Duplicated</a:t>
            </a:r>
            <a:endParaRPr lang="en-GB" sz="1600" kern="0" dirty="0" smtClean="0">
              <a:solidFill>
                <a:srgbClr val="002277"/>
              </a:solidFill>
            </a:endParaRPr>
          </a:p>
        </p:txBody>
      </p:sp>
      <p:sp>
        <p:nvSpPr>
          <p:cNvPr id="27" name="Rectangle 26"/>
          <p:cNvSpPr/>
          <p:nvPr/>
        </p:nvSpPr>
        <p:spPr>
          <a:xfrm>
            <a:off x="4427984" y="4422011"/>
            <a:ext cx="3456384" cy="1923604"/>
          </a:xfrm>
          <a:prstGeom prst="rect">
            <a:avLst/>
          </a:prstGeom>
        </p:spPr>
        <p:txBody>
          <a:bodyPr wrap="square">
            <a:spAutoFit/>
          </a:bodyPr>
          <a:lstStyle/>
          <a:p>
            <a:pPr marL="346075" lvl="2" indent="-234950">
              <a:spcAft>
                <a:spcPts val="600"/>
              </a:spcAft>
              <a:buClr>
                <a:srgbClr val="FFC000"/>
              </a:buClr>
              <a:buFont typeface="Wingdings" pitchFamily="2" charset="2"/>
              <a:buChar char="§"/>
            </a:pPr>
            <a:r>
              <a:rPr lang="en-US" sz="1600" kern="0" dirty="0" smtClean="0">
                <a:solidFill>
                  <a:srgbClr val="002277"/>
                </a:solidFill>
              </a:rPr>
              <a:t>Comprehensive Specification</a:t>
            </a:r>
            <a:br>
              <a:rPr lang="en-US" sz="1600" kern="0" dirty="0" smtClean="0">
                <a:solidFill>
                  <a:srgbClr val="002277"/>
                </a:solidFill>
              </a:rPr>
            </a:br>
            <a:endParaRPr lang="en-US" sz="500" kern="0" dirty="0" smtClean="0">
              <a:solidFill>
                <a:srgbClr val="002277"/>
              </a:solidFill>
            </a:endParaRPr>
          </a:p>
          <a:p>
            <a:pPr marL="346075" lvl="2" indent="-234950">
              <a:spcAft>
                <a:spcPts val="600"/>
              </a:spcAft>
              <a:buClr>
                <a:srgbClr val="FFC000"/>
              </a:buClr>
              <a:buFont typeface="Wingdings" pitchFamily="2" charset="2"/>
              <a:buChar char="§"/>
            </a:pPr>
            <a:r>
              <a:rPr lang="en-US" sz="1600" kern="0" dirty="0" smtClean="0">
                <a:solidFill>
                  <a:srgbClr val="002277"/>
                </a:solidFill>
              </a:rPr>
              <a:t>One Version </a:t>
            </a:r>
          </a:p>
          <a:p>
            <a:pPr marL="346075" lvl="2" indent="-234950">
              <a:spcAft>
                <a:spcPts val="600"/>
              </a:spcAft>
              <a:buClr>
                <a:srgbClr val="FFC000"/>
              </a:buClr>
              <a:buFont typeface="Wingdings" pitchFamily="2" charset="2"/>
              <a:buChar char="§"/>
            </a:pPr>
            <a:endParaRPr lang="en-US" sz="500" kern="0" dirty="0" smtClean="0">
              <a:solidFill>
                <a:srgbClr val="002277"/>
              </a:solidFill>
            </a:endParaRPr>
          </a:p>
          <a:p>
            <a:pPr marL="346075" lvl="2" indent="-234950">
              <a:spcAft>
                <a:spcPts val="600"/>
              </a:spcAft>
              <a:buClr>
                <a:srgbClr val="FFC000"/>
              </a:buClr>
              <a:buFont typeface="Wingdings" pitchFamily="2" charset="2"/>
              <a:buChar char="§"/>
            </a:pPr>
            <a:r>
              <a:rPr lang="en-US" sz="1600" kern="0" dirty="0" smtClean="0">
                <a:solidFill>
                  <a:srgbClr val="002277"/>
                </a:solidFill>
              </a:rPr>
              <a:t>One Location</a:t>
            </a:r>
          </a:p>
          <a:p>
            <a:pPr marL="346075" lvl="2" indent="-234950">
              <a:spcAft>
                <a:spcPts val="600"/>
              </a:spcAft>
              <a:buClr>
                <a:srgbClr val="FFC000"/>
              </a:buClr>
              <a:buFont typeface="Wingdings" pitchFamily="2" charset="2"/>
              <a:buChar char="§"/>
            </a:pPr>
            <a:endParaRPr lang="en-US" sz="500" kern="0" dirty="0" smtClean="0">
              <a:solidFill>
                <a:srgbClr val="002277"/>
              </a:solidFill>
            </a:endParaRPr>
          </a:p>
          <a:p>
            <a:pPr marL="346075" lvl="2" indent="-234950">
              <a:spcAft>
                <a:spcPts val="600"/>
              </a:spcAft>
              <a:buClr>
                <a:srgbClr val="FFC000"/>
              </a:buClr>
              <a:buFont typeface="Wingdings" pitchFamily="2" charset="2"/>
              <a:buChar char="§"/>
            </a:pPr>
            <a:r>
              <a:rPr lang="en-US" sz="1600" kern="0" dirty="0" smtClean="0">
                <a:solidFill>
                  <a:srgbClr val="002277"/>
                </a:solidFill>
              </a:rPr>
              <a:t>Applicable to Branded &amp; Non-Branded Projects</a:t>
            </a:r>
          </a:p>
        </p:txBody>
      </p:sp>
    </p:spTree>
    <p:extLst>
      <p:ext uri="{BB962C8B-B14F-4D97-AF65-F5344CB8AC3E}">
        <p14:creationId xmlns:p14="http://schemas.microsoft.com/office/powerpoint/2010/main" val="2489814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 – 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tarting</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a 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roject</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1035" name="TextBox 1034"/>
          <p:cNvSpPr txBox="1"/>
          <p:nvPr/>
        </p:nvSpPr>
        <p:spPr>
          <a:xfrm>
            <a:off x="2001529" y="1393612"/>
            <a:ext cx="5396349" cy="800219"/>
          </a:xfrm>
          <a:prstGeom prst="rect">
            <a:avLst/>
          </a:prstGeom>
          <a:noFill/>
        </p:spPr>
        <p:txBody>
          <a:bodyPr wrap="none" rtlCol="0">
            <a:spAutoFit/>
          </a:bodyPr>
          <a:lstStyle/>
          <a:p>
            <a:pPr algn="ctr"/>
            <a:r>
              <a:rPr lang="en-GB" b="1" dirty="0" smtClean="0">
                <a:solidFill>
                  <a:srgbClr val="002277"/>
                </a:solidFill>
              </a:rPr>
              <a:t>Before Starting A Project In </a:t>
            </a:r>
            <a:r>
              <a:rPr lang="en-GB" b="1" dirty="0" err="1" smtClean="0">
                <a:solidFill>
                  <a:srgbClr val="002277"/>
                </a:solidFill>
              </a:rPr>
              <a:t>SynchrO</a:t>
            </a:r>
            <a:endParaRPr lang="en-GB" b="1" dirty="0" smtClean="0">
              <a:solidFill>
                <a:srgbClr val="002277"/>
              </a:solidFill>
            </a:endParaRPr>
          </a:p>
          <a:p>
            <a:pPr algn="ctr"/>
            <a:r>
              <a:rPr lang="en-GB" b="1" dirty="0" smtClean="0">
                <a:solidFill>
                  <a:srgbClr val="002277"/>
                </a:solidFill>
              </a:rPr>
              <a:t>Discuss </a:t>
            </a:r>
            <a:r>
              <a:rPr lang="en-GB" b="1" dirty="0" smtClean="0">
                <a:solidFill>
                  <a:srgbClr val="002277"/>
                </a:solidFill>
              </a:rPr>
              <a:t>and Agree </a:t>
            </a:r>
            <a:r>
              <a:rPr lang="en-GB" sz="2800" b="1" dirty="0" smtClean="0">
                <a:solidFill>
                  <a:srgbClr val="FF9900"/>
                </a:solidFill>
              </a:rPr>
              <a:t>Intent</a:t>
            </a:r>
            <a:r>
              <a:rPr lang="en-GB" b="1" dirty="0" smtClean="0">
                <a:solidFill>
                  <a:srgbClr val="002277"/>
                </a:solidFill>
              </a:rPr>
              <a:t> with ALL key Stakeholders</a:t>
            </a:r>
            <a:endParaRPr lang="en-GB" b="1" dirty="0">
              <a:solidFill>
                <a:srgbClr val="002277"/>
              </a:solidFill>
            </a:endParaRPr>
          </a:p>
        </p:txBody>
      </p:sp>
      <p:pic>
        <p:nvPicPr>
          <p:cNvPr id="7187" name="Picture 19" descr="http://rorymetaedu.files.wordpress.com/2013/08/discus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5206" y="2348880"/>
            <a:ext cx="5908153" cy="39990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89257" y="5949280"/>
            <a:ext cx="5222392" cy="369332"/>
          </a:xfrm>
          <a:prstGeom prst="rect">
            <a:avLst/>
          </a:prstGeom>
          <a:noFill/>
        </p:spPr>
        <p:txBody>
          <a:bodyPr wrap="none" rtlCol="0">
            <a:spAutoFit/>
          </a:bodyPr>
          <a:lstStyle/>
          <a:p>
            <a:pPr algn="ctr"/>
            <a:r>
              <a:rPr lang="en-GB" b="1" dirty="0" smtClean="0">
                <a:solidFill>
                  <a:srgbClr val="002277"/>
                </a:solidFill>
              </a:rPr>
              <a:t>Check what information currently exists, look on IRIS</a:t>
            </a:r>
            <a:endParaRPr lang="en-GB" b="1" dirty="0">
              <a:solidFill>
                <a:srgbClr val="002277"/>
              </a:solidFill>
            </a:endParaRPr>
          </a:p>
        </p:txBody>
      </p:sp>
      <p:sp>
        <p:nvSpPr>
          <p:cNvPr id="6"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11</a:t>
            </a:fld>
            <a:endParaRPr lang="en-US" sz="1300" b="1" dirty="0">
              <a:solidFill>
                <a:srgbClr val="002277"/>
              </a:solidFill>
            </a:endParaRPr>
          </a:p>
        </p:txBody>
      </p:sp>
      <p:sp>
        <p:nvSpPr>
          <p:cNvPr id="2" name="Rectangle 1"/>
          <p:cNvSpPr/>
          <p:nvPr/>
        </p:nvSpPr>
        <p:spPr>
          <a:xfrm>
            <a:off x="2339752" y="3884855"/>
            <a:ext cx="4265720" cy="1200329"/>
          </a:xfrm>
          <a:prstGeom prst="rect">
            <a:avLst/>
          </a:prstGeom>
          <a:noFill/>
        </p:spPr>
        <p:txBody>
          <a:bodyPr wrap="none" lIns="91440" tIns="45720" rIns="91440" bIns="45720">
            <a:spAutoFit/>
          </a:bodyPr>
          <a:lstStyle/>
          <a:p>
            <a:pPr algn="ctr"/>
            <a:r>
              <a:rPr lang="en-US" sz="72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DIALOGUE</a:t>
            </a:r>
            <a:endParaRPr lang="en-US" sz="72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extLst>
      <p:ext uri="{BB962C8B-B14F-4D97-AF65-F5344CB8AC3E}">
        <p14:creationId xmlns:p14="http://schemas.microsoft.com/office/powerpoint/2010/main" val="1372453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21012" y="260648"/>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I</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nitiate</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a 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roject</a:t>
            </a:r>
            <a:endParaRPr lang="en-US" sz="1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4"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12</a:t>
            </a:fld>
            <a:endParaRPr lang="en-US" sz="1300" b="1" dirty="0">
              <a:solidFill>
                <a:srgbClr val="002277"/>
              </a:solidFill>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14428" y="1855108"/>
            <a:ext cx="7255433" cy="3888432"/>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4122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p:cNvSpPr/>
          <p:nvPr/>
        </p:nvSpPr>
        <p:spPr>
          <a:xfrm>
            <a:off x="35496" y="5949280"/>
            <a:ext cx="2942472" cy="853063"/>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40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32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40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a:t>
            </a:r>
            <a:r>
              <a:rPr lang="en-US" sz="48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 </a:t>
            </a:r>
            <a:r>
              <a:rPr lang="en-US" sz="40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P</a:t>
            </a:r>
            <a:r>
              <a:rPr lang="en-US" sz="32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roject</a:t>
            </a:r>
            <a:r>
              <a:rPr lang="en-US" sz="48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a:t>
            </a:r>
            <a:r>
              <a:rPr lang="en-US" sz="40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F</a:t>
            </a:r>
            <a:r>
              <a:rPr lang="en-US" sz="32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low</a:t>
            </a:r>
          </a:p>
        </p:txBody>
      </p:sp>
      <p:sp>
        <p:nvSpPr>
          <p:cNvPr id="7" name="Rectangle 6"/>
          <p:cNvSpPr/>
          <p:nvPr/>
        </p:nvSpPr>
        <p:spPr>
          <a:xfrm>
            <a:off x="1043608" y="1443951"/>
            <a:ext cx="684076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Oval 7"/>
          <p:cNvSpPr/>
          <p:nvPr/>
        </p:nvSpPr>
        <p:spPr>
          <a:xfrm>
            <a:off x="93559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Oval 8"/>
          <p:cNvSpPr/>
          <p:nvPr/>
        </p:nvSpPr>
        <p:spPr>
          <a:xfrm>
            <a:off x="2075723"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 name="Oval 9"/>
          <p:cNvSpPr/>
          <p:nvPr/>
        </p:nvSpPr>
        <p:spPr>
          <a:xfrm>
            <a:off x="3215850"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Oval 10"/>
          <p:cNvSpPr/>
          <p:nvPr/>
        </p:nvSpPr>
        <p:spPr>
          <a:xfrm>
            <a:off x="4355977"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Oval 11"/>
          <p:cNvSpPr/>
          <p:nvPr/>
        </p:nvSpPr>
        <p:spPr>
          <a:xfrm>
            <a:off x="5496104"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3" name="Oval 12"/>
          <p:cNvSpPr/>
          <p:nvPr/>
        </p:nvSpPr>
        <p:spPr>
          <a:xfrm>
            <a:off x="6636231"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4" name="Oval 13"/>
          <p:cNvSpPr/>
          <p:nvPr/>
        </p:nvSpPr>
        <p:spPr>
          <a:xfrm>
            <a:off x="7776356" y="1358798"/>
            <a:ext cx="216024" cy="2160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5" name="TextBox 14"/>
          <p:cNvSpPr txBox="1"/>
          <p:nvPr/>
        </p:nvSpPr>
        <p:spPr>
          <a:xfrm>
            <a:off x="892765" y="1052736"/>
            <a:ext cx="263214" cy="276999"/>
          </a:xfrm>
          <a:prstGeom prst="rect">
            <a:avLst/>
          </a:prstGeom>
          <a:noFill/>
        </p:spPr>
        <p:txBody>
          <a:bodyPr wrap="none" rtlCol="0">
            <a:spAutoFit/>
          </a:bodyPr>
          <a:lstStyle/>
          <a:p>
            <a:r>
              <a:rPr lang="en-GB" sz="1200" dirty="0" smtClean="0"/>
              <a:t>1</a:t>
            </a:r>
            <a:endParaRPr lang="en-GB" sz="1200" dirty="0"/>
          </a:p>
        </p:txBody>
      </p:sp>
      <p:sp>
        <p:nvSpPr>
          <p:cNvPr id="16" name="TextBox 15"/>
          <p:cNvSpPr txBox="1"/>
          <p:nvPr/>
        </p:nvSpPr>
        <p:spPr>
          <a:xfrm>
            <a:off x="2039304" y="1052736"/>
            <a:ext cx="263214" cy="276999"/>
          </a:xfrm>
          <a:prstGeom prst="rect">
            <a:avLst/>
          </a:prstGeom>
          <a:noFill/>
        </p:spPr>
        <p:txBody>
          <a:bodyPr wrap="none" rtlCol="0">
            <a:spAutoFit/>
          </a:bodyPr>
          <a:lstStyle/>
          <a:p>
            <a:r>
              <a:rPr lang="en-GB" sz="1200" dirty="0" smtClean="0"/>
              <a:t>2</a:t>
            </a:r>
            <a:endParaRPr lang="en-GB" sz="1200" dirty="0"/>
          </a:p>
        </p:txBody>
      </p:sp>
      <p:sp>
        <p:nvSpPr>
          <p:cNvPr id="17" name="TextBox 16"/>
          <p:cNvSpPr txBox="1"/>
          <p:nvPr/>
        </p:nvSpPr>
        <p:spPr>
          <a:xfrm>
            <a:off x="3057170" y="1052736"/>
            <a:ext cx="445956" cy="276999"/>
          </a:xfrm>
          <a:prstGeom prst="rect">
            <a:avLst/>
          </a:prstGeom>
          <a:noFill/>
        </p:spPr>
        <p:txBody>
          <a:bodyPr wrap="none" rtlCol="0">
            <a:spAutoFit/>
          </a:bodyPr>
          <a:lstStyle/>
          <a:p>
            <a:r>
              <a:rPr lang="en-GB" sz="1200" dirty="0" smtClean="0"/>
              <a:t>3&amp;4</a:t>
            </a:r>
            <a:endParaRPr lang="en-GB" sz="1200" dirty="0"/>
          </a:p>
        </p:txBody>
      </p:sp>
      <p:sp>
        <p:nvSpPr>
          <p:cNvPr id="18" name="TextBox 17"/>
          <p:cNvSpPr txBox="1"/>
          <p:nvPr/>
        </p:nvSpPr>
        <p:spPr>
          <a:xfrm>
            <a:off x="4319558" y="1052736"/>
            <a:ext cx="263214" cy="276999"/>
          </a:xfrm>
          <a:prstGeom prst="rect">
            <a:avLst/>
          </a:prstGeom>
          <a:noFill/>
        </p:spPr>
        <p:txBody>
          <a:bodyPr wrap="none" rtlCol="0">
            <a:spAutoFit/>
          </a:bodyPr>
          <a:lstStyle/>
          <a:p>
            <a:r>
              <a:rPr lang="en-GB" sz="1200" dirty="0" smtClean="0"/>
              <a:t>5</a:t>
            </a:r>
            <a:endParaRPr lang="en-GB" sz="1200" dirty="0"/>
          </a:p>
        </p:txBody>
      </p:sp>
      <p:sp>
        <p:nvSpPr>
          <p:cNvPr id="19" name="TextBox 18"/>
          <p:cNvSpPr txBox="1"/>
          <p:nvPr/>
        </p:nvSpPr>
        <p:spPr>
          <a:xfrm>
            <a:off x="5459685" y="1052736"/>
            <a:ext cx="263214" cy="276999"/>
          </a:xfrm>
          <a:prstGeom prst="rect">
            <a:avLst/>
          </a:prstGeom>
          <a:noFill/>
        </p:spPr>
        <p:txBody>
          <a:bodyPr wrap="none" rtlCol="0">
            <a:spAutoFit/>
          </a:bodyPr>
          <a:lstStyle/>
          <a:p>
            <a:r>
              <a:rPr lang="en-GB" sz="1200" dirty="0" smtClean="0"/>
              <a:t>6</a:t>
            </a:r>
            <a:endParaRPr lang="en-GB" sz="1200" dirty="0"/>
          </a:p>
        </p:txBody>
      </p:sp>
      <p:sp>
        <p:nvSpPr>
          <p:cNvPr id="21" name="TextBox 20"/>
          <p:cNvSpPr txBox="1"/>
          <p:nvPr/>
        </p:nvSpPr>
        <p:spPr>
          <a:xfrm>
            <a:off x="6599812" y="1052736"/>
            <a:ext cx="263214" cy="276999"/>
          </a:xfrm>
          <a:prstGeom prst="rect">
            <a:avLst/>
          </a:prstGeom>
          <a:noFill/>
        </p:spPr>
        <p:txBody>
          <a:bodyPr wrap="none" rtlCol="0">
            <a:spAutoFit/>
          </a:bodyPr>
          <a:lstStyle/>
          <a:p>
            <a:r>
              <a:rPr lang="en-GB" sz="1200" dirty="0" smtClean="0"/>
              <a:t>7</a:t>
            </a:r>
            <a:endParaRPr lang="en-GB" sz="1200" dirty="0"/>
          </a:p>
        </p:txBody>
      </p:sp>
      <p:sp>
        <p:nvSpPr>
          <p:cNvPr id="22" name="TextBox 21"/>
          <p:cNvSpPr txBox="1"/>
          <p:nvPr/>
        </p:nvSpPr>
        <p:spPr>
          <a:xfrm>
            <a:off x="7739937" y="1052736"/>
            <a:ext cx="263214" cy="276999"/>
          </a:xfrm>
          <a:prstGeom prst="rect">
            <a:avLst/>
          </a:prstGeom>
          <a:noFill/>
        </p:spPr>
        <p:txBody>
          <a:bodyPr wrap="none" rtlCol="0">
            <a:spAutoFit/>
          </a:bodyPr>
          <a:lstStyle/>
          <a:p>
            <a:r>
              <a:rPr lang="en-GB" sz="1200" dirty="0" smtClean="0"/>
              <a:t>8</a:t>
            </a:r>
            <a:endParaRPr lang="en-GB" sz="1200" dirty="0"/>
          </a:p>
        </p:txBody>
      </p:sp>
      <p:sp>
        <p:nvSpPr>
          <p:cNvPr id="23" name="TextBox 22"/>
          <p:cNvSpPr txBox="1"/>
          <p:nvPr/>
        </p:nvSpPr>
        <p:spPr>
          <a:xfrm>
            <a:off x="853878" y="1576537"/>
            <a:ext cx="378629" cy="276999"/>
          </a:xfrm>
          <a:prstGeom prst="rect">
            <a:avLst/>
          </a:prstGeom>
          <a:noFill/>
        </p:spPr>
        <p:txBody>
          <a:bodyPr wrap="none" rtlCol="0">
            <a:spAutoFit/>
          </a:bodyPr>
          <a:lstStyle/>
          <a:p>
            <a:pPr algn="ctr"/>
            <a:r>
              <a:rPr lang="en-GB" sz="1200" dirty="0" smtClean="0"/>
              <a:t>PIT</a:t>
            </a:r>
            <a:endParaRPr lang="en-GB" sz="1200" dirty="0"/>
          </a:p>
        </p:txBody>
      </p:sp>
      <p:sp>
        <p:nvSpPr>
          <p:cNvPr id="24" name="TextBox 23"/>
          <p:cNvSpPr txBox="1"/>
          <p:nvPr/>
        </p:nvSpPr>
        <p:spPr>
          <a:xfrm>
            <a:off x="1996410" y="1576537"/>
            <a:ext cx="386644" cy="276999"/>
          </a:xfrm>
          <a:prstGeom prst="rect">
            <a:avLst/>
          </a:prstGeom>
          <a:noFill/>
        </p:spPr>
        <p:txBody>
          <a:bodyPr wrap="none" rtlCol="0">
            <a:spAutoFit/>
          </a:bodyPr>
          <a:lstStyle/>
          <a:p>
            <a:pPr algn="ctr"/>
            <a:r>
              <a:rPr lang="en-GB" sz="1200" dirty="0" smtClean="0"/>
              <a:t>PIB</a:t>
            </a:r>
            <a:endParaRPr lang="en-GB" sz="1200" dirty="0"/>
          </a:p>
        </p:txBody>
      </p:sp>
      <p:sp>
        <p:nvSpPr>
          <p:cNvPr id="25" name="TextBox 24"/>
          <p:cNvSpPr txBox="1"/>
          <p:nvPr/>
        </p:nvSpPr>
        <p:spPr>
          <a:xfrm>
            <a:off x="2932171" y="1576537"/>
            <a:ext cx="764055" cy="461665"/>
          </a:xfrm>
          <a:prstGeom prst="rect">
            <a:avLst/>
          </a:prstGeom>
          <a:noFill/>
        </p:spPr>
        <p:txBody>
          <a:bodyPr wrap="none" rtlCol="0">
            <a:spAutoFit/>
          </a:bodyPr>
          <a:lstStyle/>
          <a:p>
            <a:pPr algn="ctr"/>
            <a:r>
              <a:rPr lang="en-GB" sz="1200" dirty="0" smtClean="0"/>
              <a:t>Proposal </a:t>
            </a:r>
          </a:p>
          <a:p>
            <a:pPr algn="ctr"/>
            <a:r>
              <a:rPr lang="en-GB" sz="1200" dirty="0" smtClean="0"/>
              <a:t>&amp; Award</a:t>
            </a:r>
            <a:endParaRPr lang="en-GB" sz="1200" dirty="0"/>
          </a:p>
        </p:txBody>
      </p:sp>
      <p:sp>
        <p:nvSpPr>
          <p:cNvPr id="26" name="TextBox 25"/>
          <p:cNvSpPr txBox="1"/>
          <p:nvPr/>
        </p:nvSpPr>
        <p:spPr>
          <a:xfrm>
            <a:off x="4138454" y="1576537"/>
            <a:ext cx="663066" cy="461665"/>
          </a:xfrm>
          <a:prstGeom prst="rect">
            <a:avLst/>
          </a:prstGeom>
          <a:noFill/>
        </p:spPr>
        <p:txBody>
          <a:bodyPr wrap="none" rtlCol="0">
            <a:spAutoFit/>
          </a:bodyPr>
          <a:lstStyle/>
          <a:p>
            <a:pPr algn="ctr"/>
            <a:r>
              <a:rPr lang="en-GB" sz="1200" dirty="0" smtClean="0"/>
              <a:t>Project </a:t>
            </a:r>
          </a:p>
          <a:p>
            <a:pPr algn="ctr"/>
            <a:r>
              <a:rPr lang="en-GB" sz="1200" dirty="0" smtClean="0"/>
              <a:t>Specs</a:t>
            </a:r>
            <a:endParaRPr lang="en-GB" sz="1200" dirty="0"/>
          </a:p>
        </p:txBody>
      </p:sp>
      <p:sp>
        <p:nvSpPr>
          <p:cNvPr id="27" name="TextBox 26"/>
          <p:cNvSpPr txBox="1"/>
          <p:nvPr/>
        </p:nvSpPr>
        <p:spPr>
          <a:xfrm>
            <a:off x="5211511" y="1576537"/>
            <a:ext cx="797205" cy="276999"/>
          </a:xfrm>
          <a:prstGeom prst="rect">
            <a:avLst/>
          </a:prstGeom>
          <a:noFill/>
        </p:spPr>
        <p:txBody>
          <a:bodyPr wrap="none" rtlCol="0">
            <a:spAutoFit/>
          </a:bodyPr>
          <a:lstStyle/>
          <a:p>
            <a:pPr algn="ctr"/>
            <a:r>
              <a:rPr lang="en-GB" sz="1200" dirty="0" smtClean="0"/>
              <a:t>Fieldwork</a:t>
            </a:r>
            <a:endParaRPr lang="en-GB" sz="1200" dirty="0"/>
          </a:p>
        </p:txBody>
      </p:sp>
      <p:sp>
        <p:nvSpPr>
          <p:cNvPr id="28" name="TextBox 27"/>
          <p:cNvSpPr txBox="1"/>
          <p:nvPr/>
        </p:nvSpPr>
        <p:spPr>
          <a:xfrm>
            <a:off x="6446054" y="1576537"/>
            <a:ext cx="608372" cy="276999"/>
          </a:xfrm>
          <a:prstGeom prst="rect">
            <a:avLst/>
          </a:prstGeom>
          <a:noFill/>
        </p:spPr>
        <p:txBody>
          <a:bodyPr wrap="none" rtlCol="0">
            <a:spAutoFit/>
          </a:bodyPr>
          <a:lstStyle/>
          <a:p>
            <a:pPr algn="ctr"/>
            <a:r>
              <a:rPr lang="en-GB" sz="1200" dirty="0" smtClean="0"/>
              <a:t>Report</a:t>
            </a:r>
            <a:endParaRPr lang="en-GB" sz="1200" dirty="0"/>
          </a:p>
        </p:txBody>
      </p:sp>
      <p:sp>
        <p:nvSpPr>
          <p:cNvPr id="29" name="TextBox 28"/>
          <p:cNvSpPr txBox="1"/>
          <p:nvPr/>
        </p:nvSpPr>
        <p:spPr>
          <a:xfrm>
            <a:off x="7456212" y="1576537"/>
            <a:ext cx="868315" cy="461665"/>
          </a:xfrm>
          <a:prstGeom prst="rect">
            <a:avLst/>
          </a:prstGeom>
          <a:noFill/>
        </p:spPr>
        <p:txBody>
          <a:bodyPr wrap="none" rtlCol="0">
            <a:spAutoFit/>
          </a:bodyPr>
          <a:lstStyle/>
          <a:p>
            <a:pPr algn="ctr"/>
            <a:r>
              <a:rPr lang="en-GB" sz="1200" dirty="0" smtClean="0"/>
              <a:t>Project</a:t>
            </a:r>
          </a:p>
          <a:p>
            <a:pPr algn="ctr"/>
            <a:r>
              <a:rPr lang="en-GB" sz="1200" dirty="0" smtClean="0"/>
              <a:t> Evaluation</a:t>
            </a:r>
            <a:endParaRPr lang="en-GB" sz="1200" dirty="0"/>
          </a:p>
        </p:txBody>
      </p:sp>
      <p:sp>
        <p:nvSpPr>
          <p:cNvPr id="30" name="Rectangle 29"/>
          <p:cNvSpPr/>
          <p:nvPr/>
        </p:nvSpPr>
        <p:spPr>
          <a:xfrm>
            <a:off x="719572" y="2169867"/>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3" name="Rectangle 32"/>
          <p:cNvSpPr/>
          <p:nvPr/>
        </p:nvSpPr>
        <p:spPr>
          <a:xfrm>
            <a:off x="6372200" y="6328439"/>
            <a:ext cx="750493" cy="3304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SynchrO</a:t>
            </a:r>
          </a:p>
        </p:txBody>
      </p:sp>
      <p:sp>
        <p:nvSpPr>
          <p:cNvPr id="34" name="Rectangle 33"/>
          <p:cNvSpPr/>
          <p:nvPr/>
        </p:nvSpPr>
        <p:spPr>
          <a:xfrm>
            <a:off x="6423410" y="5474831"/>
            <a:ext cx="648072" cy="3304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35" name="Rectangle 34"/>
          <p:cNvSpPr/>
          <p:nvPr/>
        </p:nvSpPr>
        <p:spPr>
          <a:xfrm>
            <a:off x="6423410" y="4661584"/>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6" name="Rectangle 35"/>
          <p:cNvSpPr/>
          <p:nvPr/>
        </p:nvSpPr>
        <p:spPr>
          <a:xfrm>
            <a:off x="4109443" y="4657361"/>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7" name="Rectangle 36"/>
          <p:cNvSpPr/>
          <p:nvPr/>
        </p:nvSpPr>
        <p:spPr>
          <a:xfrm>
            <a:off x="6423410"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38" name="Rectangle 37"/>
          <p:cNvSpPr/>
          <p:nvPr/>
        </p:nvSpPr>
        <p:spPr>
          <a:xfrm>
            <a:off x="4109443"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39" name="Rectangle 38"/>
          <p:cNvSpPr/>
          <p:nvPr/>
        </p:nvSpPr>
        <p:spPr>
          <a:xfrm>
            <a:off x="2977969"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40" name="Rectangle 39"/>
          <p:cNvSpPr/>
          <p:nvPr/>
        </p:nvSpPr>
        <p:spPr>
          <a:xfrm>
            <a:off x="7556920" y="2957488"/>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1" name="Rectangle 40"/>
          <p:cNvSpPr/>
          <p:nvPr/>
        </p:nvSpPr>
        <p:spPr>
          <a:xfrm>
            <a:off x="6423410" y="2957489"/>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2" name="Rectangle 41"/>
          <p:cNvSpPr/>
          <p:nvPr/>
        </p:nvSpPr>
        <p:spPr>
          <a:xfrm>
            <a:off x="2977969" y="2957490"/>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3" name="Rectangle 42"/>
          <p:cNvSpPr/>
          <p:nvPr/>
        </p:nvSpPr>
        <p:spPr>
          <a:xfrm>
            <a:off x="1877289" y="2957490"/>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4" name="Rectangle 43"/>
          <p:cNvSpPr/>
          <p:nvPr/>
        </p:nvSpPr>
        <p:spPr>
          <a:xfrm>
            <a:off x="7556920" y="2169867"/>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5" name="Rectangle 44"/>
          <p:cNvSpPr/>
          <p:nvPr/>
        </p:nvSpPr>
        <p:spPr>
          <a:xfrm>
            <a:off x="6423410"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6" name="Rectangle 45"/>
          <p:cNvSpPr/>
          <p:nvPr/>
        </p:nvSpPr>
        <p:spPr>
          <a:xfrm>
            <a:off x="5280080" y="4657361"/>
            <a:ext cx="648072" cy="3304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7" name="Rectangle 46"/>
          <p:cNvSpPr/>
          <p:nvPr/>
        </p:nvSpPr>
        <p:spPr>
          <a:xfrm>
            <a:off x="4109443"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8" name="Rectangle 47"/>
          <p:cNvSpPr/>
          <p:nvPr/>
        </p:nvSpPr>
        <p:spPr>
          <a:xfrm>
            <a:off x="297796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9" name="Rectangle 48"/>
          <p:cNvSpPr/>
          <p:nvPr/>
        </p:nvSpPr>
        <p:spPr>
          <a:xfrm>
            <a:off x="187728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50" name="Rectangle 49"/>
          <p:cNvSpPr/>
          <p:nvPr/>
        </p:nvSpPr>
        <p:spPr>
          <a:xfrm>
            <a:off x="4109443" y="2957490"/>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cxnSp>
        <p:nvCxnSpPr>
          <p:cNvPr id="52" name="Straight Arrow Connector 51"/>
          <p:cNvCxnSpPr>
            <a:stCxn id="30" idx="3"/>
            <a:endCxn id="49" idx="1"/>
          </p:cNvCxnSpPr>
          <p:nvPr/>
        </p:nvCxnSpPr>
        <p:spPr>
          <a:xfrm>
            <a:off x="1367644" y="2335079"/>
            <a:ext cx="50964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20132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3" idx="3"/>
            <a:endCxn id="48" idx="1"/>
          </p:cNvCxnSpPr>
          <p:nvPr/>
        </p:nvCxnSpPr>
        <p:spPr>
          <a:xfrm flipV="1">
            <a:off x="2525361" y="2335079"/>
            <a:ext cx="452608" cy="787623"/>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30200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302005" y="3287913"/>
            <a:ext cx="0" cy="50112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9" idx="2"/>
            <a:endCxn id="47" idx="1"/>
          </p:cNvCxnSpPr>
          <p:nvPr/>
        </p:nvCxnSpPr>
        <p:spPr>
          <a:xfrm rot="5400000" flipH="1" flipV="1">
            <a:off x="2813532" y="2823552"/>
            <a:ext cx="1784384" cy="807438"/>
          </a:xfrm>
          <a:prstGeom prst="bentConnector4">
            <a:avLst>
              <a:gd name="adj1" fmla="val -12811"/>
              <a:gd name="adj2" fmla="val 70066"/>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7" idx="2"/>
            <a:endCxn id="50" idx="0"/>
          </p:cNvCxnSpPr>
          <p:nvPr/>
        </p:nvCxnSpPr>
        <p:spPr>
          <a:xfrm>
            <a:off x="4433479"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2"/>
            <a:endCxn id="38" idx="0"/>
          </p:cNvCxnSpPr>
          <p:nvPr/>
        </p:nvCxnSpPr>
        <p:spPr>
          <a:xfrm>
            <a:off x="4433479" y="3287913"/>
            <a:ext cx="0" cy="50112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8" idx="2"/>
            <a:endCxn id="36" idx="0"/>
          </p:cNvCxnSpPr>
          <p:nvPr/>
        </p:nvCxnSpPr>
        <p:spPr>
          <a:xfrm>
            <a:off x="4433479" y="4119463"/>
            <a:ext cx="0" cy="5378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757515" y="4822572"/>
            <a:ext cx="52256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46" idx="0"/>
            <a:endCxn id="45" idx="1"/>
          </p:cNvCxnSpPr>
          <p:nvPr/>
        </p:nvCxnSpPr>
        <p:spPr>
          <a:xfrm rot="5400000" flipH="1" flipV="1">
            <a:off x="4852622" y="3086573"/>
            <a:ext cx="2322282" cy="819294"/>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747446" y="2500290"/>
            <a:ext cx="0" cy="4571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747446" y="3287912"/>
            <a:ext cx="0" cy="5011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747446" y="4119463"/>
            <a:ext cx="0" cy="54212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6747446" y="4992007"/>
            <a:ext cx="0" cy="48282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6747446" y="5805254"/>
            <a:ext cx="1" cy="52318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7880956" y="2500290"/>
            <a:ext cx="0" cy="4571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42" idx="3"/>
            <a:endCxn id="48" idx="3"/>
          </p:cNvCxnSpPr>
          <p:nvPr/>
        </p:nvCxnSpPr>
        <p:spPr>
          <a:xfrm flipV="1">
            <a:off x="3626041" y="2335079"/>
            <a:ext cx="12700" cy="787623"/>
          </a:xfrm>
          <a:prstGeom prst="bentConnector3">
            <a:avLst>
              <a:gd name="adj1" fmla="val 106153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9" idx="1"/>
            <a:endCxn id="42" idx="1"/>
          </p:cNvCxnSpPr>
          <p:nvPr/>
        </p:nvCxnSpPr>
        <p:spPr>
          <a:xfrm rot="10800000">
            <a:off x="2977969" y="3122702"/>
            <a:ext cx="12700" cy="831550"/>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8" idx="1"/>
            <a:endCxn id="50" idx="1"/>
          </p:cNvCxnSpPr>
          <p:nvPr/>
        </p:nvCxnSpPr>
        <p:spPr>
          <a:xfrm rot="10800000">
            <a:off x="4109443" y="3122702"/>
            <a:ext cx="12700" cy="831550"/>
          </a:xfrm>
          <a:prstGeom prst="bentConnector3">
            <a:avLst>
              <a:gd name="adj1" fmla="val 12461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50" idx="3"/>
            <a:endCxn id="47" idx="3"/>
          </p:cNvCxnSpPr>
          <p:nvPr/>
        </p:nvCxnSpPr>
        <p:spPr>
          <a:xfrm flipV="1">
            <a:off x="4757515" y="2335079"/>
            <a:ext cx="12700" cy="787623"/>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37" idx="1"/>
            <a:endCxn id="41" idx="1"/>
          </p:cNvCxnSpPr>
          <p:nvPr/>
        </p:nvCxnSpPr>
        <p:spPr>
          <a:xfrm rot="10800000">
            <a:off x="6423410" y="3122702"/>
            <a:ext cx="12700" cy="831551"/>
          </a:xfrm>
          <a:prstGeom prst="bentConnector3">
            <a:avLst>
              <a:gd name="adj1" fmla="val 152307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41" idx="3"/>
            <a:endCxn id="45" idx="3"/>
          </p:cNvCxnSpPr>
          <p:nvPr/>
        </p:nvCxnSpPr>
        <p:spPr>
          <a:xfrm flipV="1">
            <a:off x="7071482" y="2335079"/>
            <a:ext cx="12700" cy="787622"/>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sp>
        <p:nvSpPr>
          <p:cNvPr id="105" name="Down Arrow 104"/>
          <p:cNvSpPr/>
          <p:nvPr/>
        </p:nvSpPr>
        <p:spPr>
          <a:xfrm>
            <a:off x="935596" y="2534175"/>
            <a:ext cx="296911" cy="197494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Down Arrow 105"/>
          <p:cNvSpPr/>
          <p:nvPr/>
        </p:nvSpPr>
        <p:spPr>
          <a:xfrm>
            <a:off x="2022455" y="3312804"/>
            <a:ext cx="296911" cy="119631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a:off x="270537" y="4509121"/>
            <a:ext cx="2661634" cy="3303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bg1"/>
                </a:solidFill>
              </a:rPr>
              <a:t>Stakeholders (FYI only within SYNCHRO)</a:t>
            </a:r>
            <a:endParaRPr lang="en-GB" sz="1200" dirty="0">
              <a:solidFill>
                <a:schemeClr val="bg1"/>
              </a:solidFill>
            </a:endParaRPr>
          </a:p>
        </p:txBody>
      </p:sp>
      <p:sp>
        <p:nvSpPr>
          <p:cNvPr id="108" name="Rectangle 107"/>
          <p:cNvSpPr/>
          <p:nvPr/>
        </p:nvSpPr>
        <p:spPr>
          <a:xfrm>
            <a:off x="270537" y="4915745"/>
            <a:ext cx="1274761"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PO</a:t>
            </a:r>
          </a:p>
          <a:p>
            <a:pPr marL="93663" indent="-93663">
              <a:buFont typeface="Arial" panose="020B0604020202020204" pitchFamily="34" charset="0"/>
              <a:buChar char="•"/>
            </a:pPr>
            <a:r>
              <a:rPr lang="en-GB" sz="1200" dirty="0" smtClean="0"/>
              <a:t>SPI (if different to PIT creator)</a:t>
            </a:r>
            <a:endParaRPr lang="en-GB" sz="1200" dirty="0"/>
          </a:p>
        </p:txBody>
      </p:sp>
      <p:sp>
        <p:nvSpPr>
          <p:cNvPr id="109" name="Rectangle 108"/>
          <p:cNvSpPr/>
          <p:nvPr/>
        </p:nvSpPr>
        <p:spPr>
          <a:xfrm>
            <a:off x="1646571" y="4915744"/>
            <a:ext cx="1285599"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Legal</a:t>
            </a:r>
          </a:p>
          <a:p>
            <a:pPr marL="93663" indent="-93663">
              <a:buFont typeface="Arial" panose="020B0604020202020204" pitchFamily="34" charset="0"/>
              <a:buChar char="•"/>
            </a:pPr>
            <a:r>
              <a:rPr lang="en-GB" sz="1200" dirty="0" smtClean="0"/>
              <a:t>Procurement</a:t>
            </a:r>
          </a:p>
          <a:p>
            <a:pPr marL="93663" indent="-93663">
              <a:buFont typeface="Arial" panose="020B0604020202020204" pitchFamily="34" charset="0"/>
              <a:buChar char="•"/>
            </a:pPr>
            <a:r>
              <a:rPr lang="en-GB" sz="1200" dirty="0" smtClean="0"/>
              <a:t>Product</a:t>
            </a:r>
          </a:p>
          <a:p>
            <a:pPr marL="93663" indent="-93663">
              <a:buFont typeface="Arial" panose="020B0604020202020204" pitchFamily="34" charset="0"/>
              <a:buChar char="•"/>
            </a:pPr>
            <a:r>
              <a:rPr lang="en-GB" sz="1200" dirty="0" smtClean="0"/>
              <a:t>Comms Agency</a:t>
            </a:r>
          </a:p>
        </p:txBody>
      </p:sp>
      <p:sp>
        <p:nvSpPr>
          <p:cNvPr id="110" name="Rectangular Callout 109"/>
          <p:cNvSpPr/>
          <p:nvPr/>
        </p:nvSpPr>
        <p:spPr>
          <a:xfrm>
            <a:off x="892765" y="3227271"/>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1" name="Rectangular Callout 110"/>
          <p:cNvSpPr/>
          <p:nvPr/>
        </p:nvSpPr>
        <p:spPr>
          <a:xfrm>
            <a:off x="7220468" y="4052937"/>
            <a:ext cx="753806" cy="561769"/>
          </a:xfrm>
          <a:prstGeom prst="wedgeRectCallout">
            <a:avLst>
              <a:gd name="adj1" fmla="val -76300"/>
              <a:gd name="adj2" fmla="val 66323"/>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2" name="Rectangular Callout 111"/>
          <p:cNvSpPr/>
          <p:nvPr/>
        </p:nvSpPr>
        <p:spPr>
          <a:xfrm>
            <a:off x="3215850" y="4876307"/>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3" name="Rectangle 112"/>
          <p:cNvSpPr/>
          <p:nvPr/>
        </p:nvSpPr>
        <p:spPr>
          <a:xfrm>
            <a:off x="119299" y="6237312"/>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Write &amp; Sign-off</a:t>
            </a:r>
          </a:p>
        </p:txBody>
      </p:sp>
      <p:sp>
        <p:nvSpPr>
          <p:cNvPr id="114" name="Rectangle 113"/>
          <p:cNvSpPr/>
          <p:nvPr/>
        </p:nvSpPr>
        <p:spPr>
          <a:xfrm>
            <a:off x="822274" y="6237312"/>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Write</a:t>
            </a:r>
          </a:p>
        </p:txBody>
      </p:sp>
      <p:sp>
        <p:nvSpPr>
          <p:cNvPr id="115" name="Rectangle 114"/>
          <p:cNvSpPr/>
          <p:nvPr/>
        </p:nvSpPr>
        <p:spPr>
          <a:xfrm>
            <a:off x="1525249" y="6237312"/>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Review</a:t>
            </a:r>
          </a:p>
        </p:txBody>
      </p:sp>
      <p:sp>
        <p:nvSpPr>
          <p:cNvPr id="116" name="Rectangle 115"/>
          <p:cNvSpPr/>
          <p:nvPr/>
        </p:nvSpPr>
        <p:spPr>
          <a:xfrm>
            <a:off x="2228224" y="6237312"/>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t>Review &amp; sign-off</a:t>
            </a:r>
            <a:endParaRPr lang="en-GB" sz="900" b="1" dirty="0"/>
          </a:p>
        </p:txBody>
      </p:sp>
      <p:sp>
        <p:nvSpPr>
          <p:cNvPr id="117" name="TextBox 116"/>
          <p:cNvSpPr txBox="1"/>
          <p:nvPr/>
        </p:nvSpPr>
        <p:spPr>
          <a:xfrm>
            <a:off x="35496" y="6525344"/>
            <a:ext cx="2235933" cy="276999"/>
          </a:xfrm>
          <a:prstGeom prst="rect">
            <a:avLst/>
          </a:prstGeom>
          <a:noFill/>
        </p:spPr>
        <p:txBody>
          <a:bodyPr wrap="none" rtlCol="0">
            <a:spAutoFit/>
          </a:bodyPr>
          <a:lstStyle/>
          <a:p>
            <a:r>
              <a:rPr lang="en-GB" sz="1200" dirty="0" smtClean="0"/>
              <a:t>PO = Project Owner / A = Agency</a:t>
            </a:r>
            <a:endParaRPr lang="en-GB" sz="1200" dirty="0"/>
          </a:p>
        </p:txBody>
      </p:sp>
      <p:sp>
        <p:nvSpPr>
          <p:cNvPr id="118" name="TextBox 117"/>
          <p:cNvSpPr txBox="1"/>
          <p:nvPr/>
        </p:nvSpPr>
        <p:spPr>
          <a:xfrm>
            <a:off x="35496" y="5949280"/>
            <a:ext cx="714939" cy="307777"/>
          </a:xfrm>
          <a:prstGeom prst="rect">
            <a:avLst/>
          </a:prstGeom>
          <a:noFill/>
        </p:spPr>
        <p:txBody>
          <a:bodyPr wrap="none" rtlCol="0">
            <a:spAutoFit/>
          </a:bodyPr>
          <a:lstStyle/>
          <a:p>
            <a:r>
              <a:rPr lang="en-GB" sz="1400" b="1" dirty="0" smtClean="0"/>
              <a:t>Legend</a:t>
            </a:r>
            <a:endParaRPr lang="en-GB" sz="1400" b="1" dirty="0"/>
          </a:p>
        </p:txBody>
      </p:sp>
      <p:sp>
        <p:nvSpPr>
          <p:cNvPr id="93" name="Rectangular Callout 92"/>
          <p:cNvSpPr/>
          <p:nvPr/>
        </p:nvSpPr>
        <p:spPr>
          <a:xfrm>
            <a:off x="5178423" y="2648279"/>
            <a:ext cx="910608" cy="852729"/>
          </a:xfrm>
          <a:prstGeom prst="wedgeRectCallout">
            <a:avLst>
              <a:gd name="adj1" fmla="val 86009"/>
              <a:gd name="adj2" fmla="val -2676"/>
            </a:avLst>
          </a:prstGeom>
          <a:solidFill>
            <a:srgbClr val="92D050"/>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000" b="1" kern="0" dirty="0">
                <a:solidFill>
                  <a:srgbClr val="002277"/>
                </a:solidFill>
              </a:rPr>
              <a:t>Product + SP&amp;I Review Prior to Publication</a:t>
            </a:r>
          </a:p>
        </p:txBody>
      </p:sp>
      <p:sp>
        <p:nvSpPr>
          <p:cNvPr id="95" name="Rectangular Callout 94"/>
          <p:cNvSpPr/>
          <p:nvPr/>
        </p:nvSpPr>
        <p:spPr>
          <a:xfrm>
            <a:off x="4424617" y="5170591"/>
            <a:ext cx="753806" cy="634663"/>
          </a:xfrm>
          <a:prstGeom prst="wedgeRectCallout">
            <a:avLst>
              <a:gd name="adj1" fmla="val -25044"/>
              <a:gd name="adj2" fmla="val -79726"/>
            </a:avLst>
          </a:prstGeom>
          <a:solidFill>
            <a:srgbClr val="92D050"/>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kern="0" dirty="0">
                <a:solidFill>
                  <a:srgbClr val="002277"/>
                </a:solidFill>
              </a:rPr>
              <a:t>Verify Product Specs/ Design</a:t>
            </a:r>
          </a:p>
        </p:txBody>
      </p:sp>
      <p:sp>
        <p:nvSpPr>
          <p:cNvPr id="96" name="Rectangular Callout 95"/>
          <p:cNvSpPr/>
          <p:nvPr/>
        </p:nvSpPr>
        <p:spPr>
          <a:xfrm>
            <a:off x="1873978" y="3429000"/>
            <a:ext cx="753806" cy="511842"/>
          </a:xfrm>
          <a:prstGeom prst="wedgeRectCallout">
            <a:avLst>
              <a:gd name="adj1" fmla="val -25044"/>
              <a:gd name="adj2" fmla="val -79726"/>
            </a:avLst>
          </a:prstGeom>
          <a:solidFill>
            <a:srgbClr val="92D050"/>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kern="0" dirty="0">
                <a:solidFill>
                  <a:srgbClr val="002277"/>
                </a:solidFill>
              </a:rPr>
              <a:t>Review  &amp; Input into </a:t>
            </a:r>
            <a:r>
              <a:rPr lang="en-GB" sz="1000" b="1" kern="0" dirty="0" smtClean="0">
                <a:solidFill>
                  <a:srgbClr val="002277"/>
                </a:solidFill>
              </a:rPr>
              <a:t>Brief</a:t>
            </a:r>
            <a:endParaRPr lang="en-GB" sz="1000" b="1" kern="0" dirty="0">
              <a:solidFill>
                <a:srgbClr val="002277"/>
              </a:solidFill>
            </a:endParaRPr>
          </a:p>
        </p:txBody>
      </p:sp>
    </p:spTree>
    <p:extLst>
      <p:ext uri="{BB962C8B-B14F-4D97-AF65-F5344CB8AC3E}">
        <p14:creationId xmlns:p14="http://schemas.microsoft.com/office/powerpoint/2010/main" val="6986455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p:cNvSpPr/>
          <p:nvPr/>
        </p:nvSpPr>
        <p:spPr>
          <a:xfrm>
            <a:off x="35496" y="5949280"/>
            <a:ext cx="2942472" cy="853063"/>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roject</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I</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nitiation</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(PIT)</a:t>
            </a:r>
            <a:endParaRPr lang="en-US" sz="8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7" name="Rectangle 6"/>
          <p:cNvSpPr/>
          <p:nvPr/>
        </p:nvSpPr>
        <p:spPr>
          <a:xfrm>
            <a:off x="1043608" y="1443951"/>
            <a:ext cx="684076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Oval 7"/>
          <p:cNvSpPr/>
          <p:nvPr/>
        </p:nvSpPr>
        <p:spPr>
          <a:xfrm>
            <a:off x="935596" y="1358798"/>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Oval 8"/>
          <p:cNvSpPr/>
          <p:nvPr/>
        </p:nvSpPr>
        <p:spPr>
          <a:xfrm>
            <a:off x="2075723"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 name="Oval 9"/>
          <p:cNvSpPr/>
          <p:nvPr/>
        </p:nvSpPr>
        <p:spPr>
          <a:xfrm>
            <a:off x="3215850"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Oval 10"/>
          <p:cNvSpPr/>
          <p:nvPr/>
        </p:nvSpPr>
        <p:spPr>
          <a:xfrm>
            <a:off x="4355977"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Oval 11"/>
          <p:cNvSpPr/>
          <p:nvPr/>
        </p:nvSpPr>
        <p:spPr>
          <a:xfrm>
            <a:off x="5496104"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3" name="Oval 12"/>
          <p:cNvSpPr/>
          <p:nvPr/>
        </p:nvSpPr>
        <p:spPr>
          <a:xfrm>
            <a:off x="6636231"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4" name="Oval 13"/>
          <p:cNvSpPr/>
          <p:nvPr/>
        </p:nvSpPr>
        <p:spPr>
          <a:xfrm>
            <a:off x="777635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5" name="TextBox 14"/>
          <p:cNvSpPr txBox="1"/>
          <p:nvPr/>
        </p:nvSpPr>
        <p:spPr>
          <a:xfrm>
            <a:off x="892765" y="1052736"/>
            <a:ext cx="263214" cy="276999"/>
          </a:xfrm>
          <a:prstGeom prst="rect">
            <a:avLst/>
          </a:prstGeom>
          <a:noFill/>
        </p:spPr>
        <p:txBody>
          <a:bodyPr wrap="none" rtlCol="0">
            <a:spAutoFit/>
          </a:bodyPr>
          <a:lstStyle/>
          <a:p>
            <a:r>
              <a:rPr lang="en-GB" sz="1200" dirty="0" smtClean="0"/>
              <a:t>1</a:t>
            </a:r>
            <a:endParaRPr lang="en-GB" sz="1200" dirty="0"/>
          </a:p>
        </p:txBody>
      </p:sp>
      <p:sp>
        <p:nvSpPr>
          <p:cNvPr id="16" name="TextBox 15"/>
          <p:cNvSpPr txBox="1"/>
          <p:nvPr/>
        </p:nvSpPr>
        <p:spPr>
          <a:xfrm>
            <a:off x="2039304" y="1052736"/>
            <a:ext cx="263214" cy="276999"/>
          </a:xfrm>
          <a:prstGeom prst="rect">
            <a:avLst/>
          </a:prstGeom>
          <a:noFill/>
        </p:spPr>
        <p:txBody>
          <a:bodyPr wrap="none" rtlCol="0">
            <a:spAutoFit/>
          </a:bodyPr>
          <a:lstStyle/>
          <a:p>
            <a:r>
              <a:rPr lang="en-GB" sz="1200" dirty="0" smtClean="0"/>
              <a:t>2</a:t>
            </a:r>
            <a:endParaRPr lang="en-GB" sz="1200" dirty="0"/>
          </a:p>
        </p:txBody>
      </p:sp>
      <p:sp>
        <p:nvSpPr>
          <p:cNvPr id="17" name="TextBox 16"/>
          <p:cNvSpPr txBox="1"/>
          <p:nvPr/>
        </p:nvSpPr>
        <p:spPr>
          <a:xfrm>
            <a:off x="3057170" y="1052736"/>
            <a:ext cx="445956" cy="276999"/>
          </a:xfrm>
          <a:prstGeom prst="rect">
            <a:avLst/>
          </a:prstGeom>
          <a:noFill/>
        </p:spPr>
        <p:txBody>
          <a:bodyPr wrap="none" rtlCol="0">
            <a:spAutoFit/>
          </a:bodyPr>
          <a:lstStyle/>
          <a:p>
            <a:r>
              <a:rPr lang="en-GB" sz="1200" dirty="0" smtClean="0"/>
              <a:t>3&amp;4</a:t>
            </a:r>
            <a:endParaRPr lang="en-GB" sz="1200" dirty="0"/>
          </a:p>
        </p:txBody>
      </p:sp>
      <p:sp>
        <p:nvSpPr>
          <p:cNvPr id="18" name="TextBox 17"/>
          <p:cNvSpPr txBox="1"/>
          <p:nvPr/>
        </p:nvSpPr>
        <p:spPr>
          <a:xfrm>
            <a:off x="4319558" y="1052736"/>
            <a:ext cx="263214" cy="276999"/>
          </a:xfrm>
          <a:prstGeom prst="rect">
            <a:avLst/>
          </a:prstGeom>
          <a:noFill/>
        </p:spPr>
        <p:txBody>
          <a:bodyPr wrap="none" rtlCol="0">
            <a:spAutoFit/>
          </a:bodyPr>
          <a:lstStyle/>
          <a:p>
            <a:r>
              <a:rPr lang="en-GB" sz="1200" dirty="0" smtClean="0"/>
              <a:t>5</a:t>
            </a:r>
            <a:endParaRPr lang="en-GB" sz="1200" dirty="0"/>
          </a:p>
        </p:txBody>
      </p:sp>
      <p:sp>
        <p:nvSpPr>
          <p:cNvPr id="19" name="TextBox 18"/>
          <p:cNvSpPr txBox="1"/>
          <p:nvPr/>
        </p:nvSpPr>
        <p:spPr>
          <a:xfrm>
            <a:off x="5459685" y="1052736"/>
            <a:ext cx="263214" cy="276999"/>
          </a:xfrm>
          <a:prstGeom prst="rect">
            <a:avLst/>
          </a:prstGeom>
          <a:noFill/>
        </p:spPr>
        <p:txBody>
          <a:bodyPr wrap="none" rtlCol="0">
            <a:spAutoFit/>
          </a:bodyPr>
          <a:lstStyle/>
          <a:p>
            <a:r>
              <a:rPr lang="en-GB" sz="1200" dirty="0" smtClean="0"/>
              <a:t>6</a:t>
            </a:r>
            <a:endParaRPr lang="en-GB" sz="1200" dirty="0"/>
          </a:p>
        </p:txBody>
      </p:sp>
      <p:sp>
        <p:nvSpPr>
          <p:cNvPr id="21" name="TextBox 20"/>
          <p:cNvSpPr txBox="1"/>
          <p:nvPr/>
        </p:nvSpPr>
        <p:spPr>
          <a:xfrm>
            <a:off x="6599812" y="1052736"/>
            <a:ext cx="263214" cy="276999"/>
          </a:xfrm>
          <a:prstGeom prst="rect">
            <a:avLst/>
          </a:prstGeom>
          <a:noFill/>
        </p:spPr>
        <p:txBody>
          <a:bodyPr wrap="none" rtlCol="0">
            <a:spAutoFit/>
          </a:bodyPr>
          <a:lstStyle/>
          <a:p>
            <a:r>
              <a:rPr lang="en-GB" sz="1200" dirty="0" smtClean="0"/>
              <a:t>7</a:t>
            </a:r>
            <a:endParaRPr lang="en-GB" sz="1200" dirty="0"/>
          </a:p>
        </p:txBody>
      </p:sp>
      <p:sp>
        <p:nvSpPr>
          <p:cNvPr id="22" name="TextBox 21"/>
          <p:cNvSpPr txBox="1"/>
          <p:nvPr/>
        </p:nvSpPr>
        <p:spPr>
          <a:xfrm>
            <a:off x="7739937" y="1052736"/>
            <a:ext cx="263214" cy="276999"/>
          </a:xfrm>
          <a:prstGeom prst="rect">
            <a:avLst/>
          </a:prstGeom>
          <a:noFill/>
        </p:spPr>
        <p:txBody>
          <a:bodyPr wrap="none" rtlCol="0">
            <a:spAutoFit/>
          </a:bodyPr>
          <a:lstStyle/>
          <a:p>
            <a:r>
              <a:rPr lang="en-GB" sz="1200" dirty="0" smtClean="0"/>
              <a:t>8</a:t>
            </a:r>
            <a:endParaRPr lang="en-GB" sz="1200" dirty="0"/>
          </a:p>
        </p:txBody>
      </p:sp>
      <p:sp>
        <p:nvSpPr>
          <p:cNvPr id="23" name="TextBox 22"/>
          <p:cNvSpPr txBox="1"/>
          <p:nvPr/>
        </p:nvSpPr>
        <p:spPr>
          <a:xfrm>
            <a:off x="853878" y="1576537"/>
            <a:ext cx="378629" cy="276999"/>
          </a:xfrm>
          <a:prstGeom prst="rect">
            <a:avLst/>
          </a:prstGeom>
          <a:noFill/>
        </p:spPr>
        <p:txBody>
          <a:bodyPr wrap="none" rtlCol="0">
            <a:spAutoFit/>
          </a:bodyPr>
          <a:lstStyle/>
          <a:p>
            <a:pPr algn="ctr"/>
            <a:r>
              <a:rPr lang="en-GB" sz="1200" dirty="0" smtClean="0"/>
              <a:t>PIT</a:t>
            </a:r>
            <a:endParaRPr lang="en-GB" sz="1200" dirty="0"/>
          </a:p>
        </p:txBody>
      </p:sp>
      <p:sp>
        <p:nvSpPr>
          <p:cNvPr id="24" name="TextBox 23"/>
          <p:cNvSpPr txBox="1"/>
          <p:nvPr/>
        </p:nvSpPr>
        <p:spPr>
          <a:xfrm>
            <a:off x="1996410" y="1576537"/>
            <a:ext cx="386644" cy="276999"/>
          </a:xfrm>
          <a:prstGeom prst="rect">
            <a:avLst/>
          </a:prstGeom>
          <a:noFill/>
        </p:spPr>
        <p:txBody>
          <a:bodyPr wrap="none" rtlCol="0">
            <a:spAutoFit/>
          </a:bodyPr>
          <a:lstStyle/>
          <a:p>
            <a:pPr algn="ctr"/>
            <a:r>
              <a:rPr lang="en-GB" sz="1200" dirty="0" smtClean="0"/>
              <a:t>PIB</a:t>
            </a:r>
            <a:endParaRPr lang="en-GB" sz="1200" dirty="0"/>
          </a:p>
        </p:txBody>
      </p:sp>
      <p:sp>
        <p:nvSpPr>
          <p:cNvPr id="25" name="TextBox 24"/>
          <p:cNvSpPr txBox="1"/>
          <p:nvPr/>
        </p:nvSpPr>
        <p:spPr>
          <a:xfrm>
            <a:off x="2932171" y="1576537"/>
            <a:ext cx="764055" cy="461665"/>
          </a:xfrm>
          <a:prstGeom prst="rect">
            <a:avLst/>
          </a:prstGeom>
          <a:noFill/>
        </p:spPr>
        <p:txBody>
          <a:bodyPr wrap="none" rtlCol="0">
            <a:spAutoFit/>
          </a:bodyPr>
          <a:lstStyle/>
          <a:p>
            <a:pPr algn="ctr"/>
            <a:r>
              <a:rPr lang="en-GB" sz="1200" dirty="0" smtClean="0"/>
              <a:t>Proposal </a:t>
            </a:r>
          </a:p>
          <a:p>
            <a:pPr algn="ctr"/>
            <a:r>
              <a:rPr lang="en-GB" sz="1200" dirty="0" smtClean="0"/>
              <a:t>&amp; Award</a:t>
            </a:r>
            <a:endParaRPr lang="en-GB" sz="1200" dirty="0"/>
          </a:p>
        </p:txBody>
      </p:sp>
      <p:sp>
        <p:nvSpPr>
          <p:cNvPr id="26" name="TextBox 25"/>
          <p:cNvSpPr txBox="1"/>
          <p:nvPr/>
        </p:nvSpPr>
        <p:spPr>
          <a:xfrm>
            <a:off x="4138454" y="1576537"/>
            <a:ext cx="663066" cy="461665"/>
          </a:xfrm>
          <a:prstGeom prst="rect">
            <a:avLst/>
          </a:prstGeom>
          <a:noFill/>
        </p:spPr>
        <p:txBody>
          <a:bodyPr wrap="none" rtlCol="0">
            <a:spAutoFit/>
          </a:bodyPr>
          <a:lstStyle/>
          <a:p>
            <a:pPr algn="ctr"/>
            <a:r>
              <a:rPr lang="en-GB" sz="1200" dirty="0" smtClean="0"/>
              <a:t>Project </a:t>
            </a:r>
          </a:p>
          <a:p>
            <a:pPr algn="ctr"/>
            <a:r>
              <a:rPr lang="en-GB" sz="1200" dirty="0" smtClean="0"/>
              <a:t>Specs</a:t>
            </a:r>
            <a:endParaRPr lang="en-GB" sz="1200" dirty="0"/>
          </a:p>
        </p:txBody>
      </p:sp>
      <p:sp>
        <p:nvSpPr>
          <p:cNvPr id="27" name="TextBox 26"/>
          <p:cNvSpPr txBox="1"/>
          <p:nvPr/>
        </p:nvSpPr>
        <p:spPr>
          <a:xfrm>
            <a:off x="5211511" y="1576537"/>
            <a:ext cx="797205" cy="276999"/>
          </a:xfrm>
          <a:prstGeom prst="rect">
            <a:avLst/>
          </a:prstGeom>
          <a:noFill/>
        </p:spPr>
        <p:txBody>
          <a:bodyPr wrap="none" rtlCol="0">
            <a:spAutoFit/>
          </a:bodyPr>
          <a:lstStyle/>
          <a:p>
            <a:pPr algn="ctr"/>
            <a:r>
              <a:rPr lang="en-GB" sz="1200" dirty="0" smtClean="0"/>
              <a:t>Fieldwork</a:t>
            </a:r>
            <a:endParaRPr lang="en-GB" sz="1200" dirty="0"/>
          </a:p>
        </p:txBody>
      </p:sp>
      <p:sp>
        <p:nvSpPr>
          <p:cNvPr id="28" name="TextBox 27"/>
          <p:cNvSpPr txBox="1"/>
          <p:nvPr/>
        </p:nvSpPr>
        <p:spPr>
          <a:xfrm>
            <a:off x="6446054" y="1576537"/>
            <a:ext cx="608372" cy="276999"/>
          </a:xfrm>
          <a:prstGeom prst="rect">
            <a:avLst/>
          </a:prstGeom>
          <a:noFill/>
        </p:spPr>
        <p:txBody>
          <a:bodyPr wrap="none" rtlCol="0">
            <a:spAutoFit/>
          </a:bodyPr>
          <a:lstStyle/>
          <a:p>
            <a:pPr algn="ctr"/>
            <a:r>
              <a:rPr lang="en-GB" sz="1200" dirty="0" smtClean="0"/>
              <a:t>Report</a:t>
            </a:r>
            <a:endParaRPr lang="en-GB" sz="1200" dirty="0"/>
          </a:p>
        </p:txBody>
      </p:sp>
      <p:sp>
        <p:nvSpPr>
          <p:cNvPr id="29" name="TextBox 28"/>
          <p:cNvSpPr txBox="1"/>
          <p:nvPr/>
        </p:nvSpPr>
        <p:spPr>
          <a:xfrm>
            <a:off x="7456212" y="1576537"/>
            <a:ext cx="868315" cy="461665"/>
          </a:xfrm>
          <a:prstGeom prst="rect">
            <a:avLst/>
          </a:prstGeom>
          <a:noFill/>
        </p:spPr>
        <p:txBody>
          <a:bodyPr wrap="none" rtlCol="0">
            <a:spAutoFit/>
          </a:bodyPr>
          <a:lstStyle/>
          <a:p>
            <a:pPr algn="ctr"/>
            <a:r>
              <a:rPr lang="en-GB" sz="1200" dirty="0" smtClean="0"/>
              <a:t>Project</a:t>
            </a:r>
          </a:p>
          <a:p>
            <a:pPr algn="ctr"/>
            <a:r>
              <a:rPr lang="en-GB" sz="1200" dirty="0" smtClean="0"/>
              <a:t> Evaluation</a:t>
            </a:r>
            <a:endParaRPr lang="en-GB" sz="1200" dirty="0"/>
          </a:p>
        </p:txBody>
      </p:sp>
      <p:sp>
        <p:nvSpPr>
          <p:cNvPr id="30" name="Rectangle 29"/>
          <p:cNvSpPr/>
          <p:nvPr/>
        </p:nvSpPr>
        <p:spPr>
          <a:xfrm>
            <a:off x="719572" y="2169867"/>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105" name="Down Arrow 104"/>
          <p:cNvSpPr/>
          <p:nvPr/>
        </p:nvSpPr>
        <p:spPr>
          <a:xfrm>
            <a:off x="935596" y="2534175"/>
            <a:ext cx="296911" cy="197494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a:off x="270537" y="4509121"/>
            <a:ext cx="2661634" cy="3303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bg1"/>
                </a:solidFill>
              </a:rPr>
              <a:t>Stakeholders (FYI only within SYNCHRO)</a:t>
            </a:r>
            <a:endParaRPr lang="en-GB" sz="1200" dirty="0">
              <a:solidFill>
                <a:schemeClr val="bg1"/>
              </a:solidFill>
            </a:endParaRPr>
          </a:p>
        </p:txBody>
      </p:sp>
      <p:sp>
        <p:nvSpPr>
          <p:cNvPr id="108" name="Rectangle 107"/>
          <p:cNvSpPr/>
          <p:nvPr/>
        </p:nvSpPr>
        <p:spPr>
          <a:xfrm>
            <a:off x="270537" y="4915745"/>
            <a:ext cx="1274761"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PO</a:t>
            </a:r>
          </a:p>
          <a:p>
            <a:pPr marL="93663" indent="-93663">
              <a:buFont typeface="Arial" panose="020B0604020202020204" pitchFamily="34" charset="0"/>
              <a:buChar char="•"/>
            </a:pPr>
            <a:r>
              <a:rPr lang="en-GB" sz="1200" dirty="0" smtClean="0"/>
              <a:t>SPI (if different to PIT creator)</a:t>
            </a:r>
            <a:endParaRPr lang="en-GB" sz="1200" dirty="0"/>
          </a:p>
        </p:txBody>
      </p:sp>
      <p:sp>
        <p:nvSpPr>
          <p:cNvPr id="113" name="Rectangle 112"/>
          <p:cNvSpPr/>
          <p:nvPr/>
        </p:nvSpPr>
        <p:spPr>
          <a:xfrm>
            <a:off x="119299" y="6237312"/>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Write &amp; Sign-off</a:t>
            </a:r>
          </a:p>
        </p:txBody>
      </p:sp>
      <p:sp>
        <p:nvSpPr>
          <p:cNvPr id="114" name="Rectangle 113"/>
          <p:cNvSpPr/>
          <p:nvPr/>
        </p:nvSpPr>
        <p:spPr>
          <a:xfrm>
            <a:off x="822274" y="6237312"/>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Write</a:t>
            </a:r>
          </a:p>
        </p:txBody>
      </p:sp>
      <p:sp>
        <p:nvSpPr>
          <p:cNvPr id="115" name="Rectangle 114"/>
          <p:cNvSpPr/>
          <p:nvPr/>
        </p:nvSpPr>
        <p:spPr>
          <a:xfrm>
            <a:off x="1525249" y="6237312"/>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Review</a:t>
            </a:r>
          </a:p>
        </p:txBody>
      </p:sp>
      <p:sp>
        <p:nvSpPr>
          <p:cNvPr id="116" name="Rectangle 115"/>
          <p:cNvSpPr/>
          <p:nvPr/>
        </p:nvSpPr>
        <p:spPr>
          <a:xfrm>
            <a:off x="2228224" y="6237312"/>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t>Review &amp; sign-off</a:t>
            </a:r>
            <a:endParaRPr lang="en-GB" sz="900" b="1" dirty="0"/>
          </a:p>
        </p:txBody>
      </p:sp>
      <p:sp>
        <p:nvSpPr>
          <p:cNvPr id="117" name="TextBox 116"/>
          <p:cNvSpPr txBox="1"/>
          <p:nvPr/>
        </p:nvSpPr>
        <p:spPr>
          <a:xfrm>
            <a:off x="35496" y="6525344"/>
            <a:ext cx="2235933" cy="276999"/>
          </a:xfrm>
          <a:prstGeom prst="rect">
            <a:avLst/>
          </a:prstGeom>
          <a:noFill/>
        </p:spPr>
        <p:txBody>
          <a:bodyPr wrap="none" rtlCol="0">
            <a:spAutoFit/>
          </a:bodyPr>
          <a:lstStyle/>
          <a:p>
            <a:r>
              <a:rPr lang="en-GB" sz="1200" dirty="0" smtClean="0"/>
              <a:t>PO = Project Owner / A = Agency</a:t>
            </a:r>
            <a:endParaRPr lang="en-GB" sz="1200" dirty="0"/>
          </a:p>
        </p:txBody>
      </p:sp>
      <p:sp>
        <p:nvSpPr>
          <p:cNvPr id="118" name="TextBox 117"/>
          <p:cNvSpPr txBox="1"/>
          <p:nvPr/>
        </p:nvSpPr>
        <p:spPr>
          <a:xfrm>
            <a:off x="35496" y="5949280"/>
            <a:ext cx="714939" cy="307777"/>
          </a:xfrm>
          <a:prstGeom prst="rect">
            <a:avLst/>
          </a:prstGeom>
          <a:noFill/>
        </p:spPr>
        <p:txBody>
          <a:bodyPr wrap="none" rtlCol="0">
            <a:spAutoFit/>
          </a:bodyPr>
          <a:lstStyle/>
          <a:p>
            <a:r>
              <a:rPr lang="en-GB" sz="1400" b="1" dirty="0" smtClean="0"/>
              <a:t>Legend</a:t>
            </a:r>
            <a:endParaRPr lang="en-GB" sz="1400" b="1" dirty="0"/>
          </a:p>
        </p:txBody>
      </p:sp>
    </p:spTree>
    <p:extLst>
      <p:ext uri="{BB962C8B-B14F-4D97-AF65-F5344CB8AC3E}">
        <p14:creationId xmlns:p14="http://schemas.microsoft.com/office/powerpoint/2010/main" val="576600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5407624" y="2348881"/>
            <a:ext cx="3456383" cy="3600399"/>
          </a:xfrm>
          <a:prstGeom prst="roundRect">
            <a:avLst/>
          </a:prstGeom>
          <a:solidFill>
            <a:srgbClr val="FFFFFF"/>
          </a:solidFill>
          <a:ln w="76200" cap="flat" cmpd="sng" algn="ctr">
            <a:solidFill>
              <a:srgbClr val="FFBB00"/>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1" i="0" u="none" strike="noStrike" kern="0" cap="none" spc="0" normalizeH="0" baseline="0" noProof="0" smtClean="0">
              <a:ln>
                <a:noFill/>
              </a:ln>
              <a:solidFill>
                <a:srgbClr val="002277"/>
              </a:solidFill>
              <a:effectLst/>
              <a:uLnTx/>
              <a:uFillTx/>
              <a:latin typeface="Arial" pitchFamily="34" charset="0"/>
            </a:endParaRPr>
          </a:p>
        </p:txBody>
      </p:sp>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 – PIT</a:t>
            </a:r>
            <a:endParaRPr lang="en-US" sz="32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17" name="Rounded Rectangle 16"/>
          <p:cNvSpPr/>
          <p:nvPr/>
        </p:nvSpPr>
        <p:spPr bwMode="auto">
          <a:xfrm>
            <a:off x="251521" y="2348881"/>
            <a:ext cx="4248472" cy="3600399"/>
          </a:xfrm>
          <a:prstGeom prst="roundRect">
            <a:avLst/>
          </a:prstGeom>
          <a:solidFill>
            <a:srgbClr val="FFFFFF"/>
          </a:solidFill>
          <a:ln w="76200" cap="flat" cmpd="sng" algn="ctr">
            <a:solidFill>
              <a:srgbClr val="002277"/>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1" i="0" u="none" strike="noStrike" kern="0" cap="none" spc="0" normalizeH="0" baseline="0" noProof="0" smtClean="0">
              <a:ln>
                <a:noFill/>
              </a:ln>
              <a:solidFill>
                <a:srgbClr val="002277"/>
              </a:solidFill>
              <a:effectLst/>
              <a:uLnTx/>
              <a:uFillTx/>
              <a:latin typeface="Arial" pitchFamily="34" charset="0"/>
            </a:endParaRPr>
          </a:p>
        </p:txBody>
      </p:sp>
      <p:sp>
        <p:nvSpPr>
          <p:cNvPr id="19" name="Rectangle 18"/>
          <p:cNvSpPr/>
          <p:nvPr/>
        </p:nvSpPr>
        <p:spPr>
          <a:xfrm>
            <a:off x="297055" y="2492896"/>
            <a:ext cx="4202937" cy="3262432"/>
          </a:xfrm>
          <a:prstGeom prst="rect">
            <a:avLst/>
          </a:prstGeom>
        </p:spPr>
        <p:txBody>
          <a:bodyPr wrap="square">
            <a:spAutoFit/>
          </a:bodyPr>
          <a:lstStyle/>
          <a:p>
            <a:pPr marL="346075" lvl="2" indent="-234950">
              <a:spcAft>
                <a:spcPts val="600"/>
              </a:spcAft>
              <a:buClr>
                <a:srgbClr val="FFC000"/>
              </a:buClr>
              <a:buFont typeface="Wingdings" pitchFamily="2" charset="2"/>
              <a:buChar char="§"/>
            </a:pPr>
            <a:r>
              <a:rPr lang="en-US" sz="2000" kern="0" dirty="0" smtClean="0">
                <a:solidFill>
                  <a:srgbClr val="002277"/>
                </a:solidFill>
              </a:rPr>
              <a:t>Project name, description, methodology, brand, End Market etc</a:t>
            </a:r>
          </a:p>
          <a:p>
            <a:pPr marL="346075" lvl="2" indent="-234950">
              <a:spcAft>
                <a:spcPts val="600"/>
              </a:spcAft>
              <a:buClr>
                <a:srgbClr val="FFC000"/>
              </a:buClr>
              <a:buFont typeface="Wingdings" pitchFamily="2" charset="2"/>
              <a:buChar char="§"/>
            </a:pPr>
            <a:endParaRPr lang="en-US" sz="1200" kern="0" dirty="0" smtClean="0">
              <a:solidFill>
                <a:srgbClr val="002277"/>
              </a:solidFill>
            </a:endParaRPr>
          </a:p>
          <a:p>
            <a:pPr marL="346075" lvl="2" indent="-234950">
              <a:spcAft>
                <a:spcPts val="600"/>
              </a:spcAft>
              <a:buClr>
                <a:srgbClr val="FFC000"/>
              </a:buClr>
              <a:buFont typeface="Wingdings" pitchFamily="2" charset="2"/>
              <a:buChar char="§"/>
            </a:pPr>
            <a:r>
              <a:rPr lang="en-US" sz="2000" kern="0" dirty="0" smtClean="0">
                <a:solidFill>
                  <a:srgbClr val="002277"/>
                </a:solidFill>
              </a:rPr>
              <a:t>Estimated cost</a:t>
            </a:r>
          </a:p>
          <a:p>
            <a:pPr marL="346075" lvl="2" indent="-234950">
              <a:spcAft>
                <a:spcPts val="600"/>
              </a:spcAft>
              <a:buClr>
                <a:srgbClr val="FFC000"/>
              </a:buClr>
              <a:buFont typeface="Wingdings" pitchFamily="2" charset="2"/>
              <a:buChar char="§"/>
            </a:pPr>
            <a:endParaRPr lang="en-US" sz="1200" kern="0" dirty="0" smtClean="0">
              <a:solidFill>
                <a:srgbClr val="002277"/>
              </a:solidFill>
            </a:endParaRPr>
          </a:p>
          <a:p>
            <a:pPr marL="346075" lvl="2" indent="-234950">
              <a:spcAft>
                <a:spcPts val="600"/>
              </a:spcAft>
              <a:buClr>
                <a:srgbClr val="FFC000"/>
              </a:buClr>
              <a:buFont typeface="Wingdings" pitchFamily="2" charset="2"/>
              <a:buChar char="§"/>
            </a:pPr>
            <a:r>
              <a:rPr lang="en-US" sz="2000" kern="0" dirty="0" smtClean="0">
                <a:solidFill>
                  <a:srgbClr val="002277"/>
                </a:solidFill>
              </a:rPr>
              <a:t>Estimated timeframe</a:t>
            </a:r>
          </a:p>
          <a:p>
            <a:pPr marL="346075" lvl="2" indent="-234950">
              <a:spcAft>
                <a:spcPts val="600"/>
              </a:spcAft>
              <a:buClr>
                <a:srgbClr val="FFC000"/>
              </a:buClr>
              <a:buFont typeface="Wingdings" pitchFamily="2" charset="2"/>
              <a:buChar char="§"/>
            </a:pPr>
            <a:endParaRPr lang="en-US" sz="1200" kern="0" dirty="0" smtClean="0">
              <a:solidFill>
                <a:srgbClr val="002277"/>
              </a:solidFill>
            </a:endParaRPr>
          </a:p>
          <a:p>
            <a:pPr marL="346075" lvl="2" indent="-234950">
              <a:spcAft>
                <a:spcPts val="600"/>
              </a:spcAft>
              <a:buClr>
                <a:srgbClr val="FFC000"/>
              </a:buClr>
              <a:buFont typeface="Wingdings" pitchFamily="2" charset="2"/>
              <a:buChar char="§"/>
            </a:pPr>
            <a:r>
              <a:rPr lang="en-US" sz="2000" kern="0" dirty="0" smtClean="0">
                <a:solidFill>
                  <a:srgbClr val="002277"/>
                </a:solidFill>
              </a:rPr>
              <a:t>Project Owner and SP&amp;I Stakeholder</a:t>
            </a:r>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r="96552"/>
          <a:stretch>
            <a:fillRect/>
          </a:stretch>
        </p:blipFill>
        <p:spPr bwMode="auto">
          <a:xfrm>
            <a:off x="4716016" y="2564904"/>
            <a:ext cx="420939" cy="305167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4"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2694406"/>
            <a:ext cx="734594" cy="734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descr="http://us.cdn3.123rf.com/168nwm/anatolymas/anatolymas1010/anatolymas101000003/8000485-3d-small-people-sitting-on-a-positive-symbol-3d-image-isolated-white-backgroun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2140" y="4914192"/>
            <a:ext cx="791101" cy="9630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c.l.thumbs.canstockphoto.com/canstock714047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32140" y="3793243"/>
            <a:ext cx="791101" cy="859893"/>
          </a:xfrm>
          <a:prstGeom prst="rect">
            <a:avLst/>
          </a:prstGeom>
          <a:noFill/>
        </p:spPr>
      </p:pic>
      <p:sp>
        <p:nvSpPr>
          <p:cNvPr id="26" name="Rectangle 25"/>
          <p:cNvSpPr/>
          <p:nvPr/>
        </p:nvSpPr>
        <p:spPr>
          <a:xfrm>
            <a:off x="6732240" y="2708920"/>
            <a:ext cx="2088232" cy="584775"/>
          </a:xfrm>
          <a:prstGeom prst="rect">
            <a:avLst/>
          </a:prstGeom>
        </p:spPr>
        <p:txBody>
          <a:bodyPr wrap="square">
            <a:spAutoFit/>
          </a:bodyPr>
          <a:lstStyle/>
          <a:p>
            <a:pPr marL="346075" lvl="2" indent="-234950">
              <a:spcAft>
                <a:spcPts val="600"/>
              </a:spcAft>
              <a:buClr>
                <a:srgbClr val="FFC000"/>
              </a:buClr>
              <a:buFont typeface="Wingdings" pitchFamily="2" charset="2"/>
              <a:buChar char="§"/>
            </a:pPr>
            <a:r>
              <a:rPr lang="en-GB" sz="1600" kern="0" dirty="0" smtClean="0">
                <a:solidFill>
                  <a:srgbClr val="002277"/>
                </a:solidFill>
                <a:sym typeface="Wingdings"/>
              </a:rPr>
              <a:t>SP&amp;I to Complete PIT </a:t>
            </a:r>
            <a:endParaRPr lang="en-US" sz="1600" kern="0" dirty="0" smtClean="0">
              <a:solidFill>
                <a:srgbClr val="002277"/>
              </a:solidFill>
            </a:endParaRPr>
          </a:p>
        </p:txBody>
      </p:sp>
      <p:sp>
        <p:nvSpPr>
          <p:cNvPr id="27" name="Rectangle 26"/>
          <p:cNvSpPr/>
          <p:nvPr/>
        </p:nvSpPr>
        <p:spPr>
          <a:xfrm>
            <a:off x="6732240" y="4038523"/>
            <a:ext cx="1813317" cy="338554"/>
          </a:xfrm>
          <a:prstGeom prst="rect">
            <a:avLst/>
          </a:prstGeom>
        </p:spPr>
        <p:txBody>
          <a:bodyPr wrap="none">
            <a:spAutoFit/>
          </a:bodyPr>
          <a:lstStyle/>
          <a:p>
            <a:pPr marL="346075" lvl="2" indent="-234950">
              <a:spcAft>
                <a:spcPts val="600"/>
              </a:spcAft>
              <a:buClr>
                <a:srgbClr val="FFC000"/>
              </a:buClr>
              <a:buFont typeface="Wingdings" pitchFamily="2" charset="2"/>
              <a:buChar char="§"/>
            </a:pPr>
            <a:r>
              <a:rPr lang="en-GB" sz="1600" kern="0" dirty="0" smtClean="0">
                <a:solidFill>
                  <a:srgbClr val="002277"/>
                </a:solidFill>
                <a:sym typeface="Wingdings"/>
              </a:rPr>
              <a:t>Est. 10 minutes</a:t>
            </a:r>
            <a:endParaRPr lang="en-US" sz="1600" kern="0" dirty="0" smtClean="0">
              <a:solidFill>
                <a:srgbClr val="002277"/>
              </a:solidFill>
              <a:sym typeface="Wingdings"/>
            </a:endParaRPr>
          </a:p>
        </p:txBody>
      </p:sp>
      <p:sp>
        <p:nvSpPr>
          <p:cNvPr id="31" name="Rectangle 30"/>
          <p:cNvSpPr/>
          <p:nvPr/>
        </p:nvSpPr>
        <p:spPr>
          <a:xfrm>
            <a:off x="6732240" y="5211066"/>
            <a:ext cx="1835759" cy="338554"/>
          </a:xfrm>
          <a:prstGeom prst="rect">
            <a:avLst/>
          </a:prstGeom>
        </p:spPr>
        <p:txBody>
          <a:bodyPr wrap="none">
            <a:spAutoFit/>
          </a:bodyPr>
          <a:lstStyle/>
          <a:p>
            <a:pPr marL="346075" lvl="2" indent="-234950">
              <a:spcAft>
                <a:spcPts val="600"/>
              </a:spcAft>
              <a:buClr>
                <a:srgbClr val="FFC000"/>
              </a:buClr>
              <a:buFont typeface="Wingdings" pitchFamily="2" charset="2"/>
              <a:buChar char="§"/>
            </a:pPr>
            <a:r>
              <a:rPr lang="en-GB" sz="1600" kern="0" dirty="0" smtClean="0">
                <a:solidFill>
                  <a:srgbClr val="002277"/>
                </a:solidFill>
                <a:sym typeface="Wingdings"/>
              </a:rPr>
              <a:t>Project Created</a:t>
            </a:r>
          </a:p>
        </p:txBody>
      </p:sp>
      <p:sp>
        <p:nvSpPr>
          <p:cNvPr id="32" name="Rectangle 31"/>
          <p:cNvSpPr/>
          <p:nvPr/>
        </p:nvSpPr>
        <p:spPr>
          <a:xfrm>
            <a:off x="5652120" y="2348880"/>
            <a:ext cx="1249509" cy="369332"/>
          </a:xfrm>
          <a:prstGeom prst="rect">
            <a:avLst/>
          </a:prstGeom>
        </p:spPr>
        <p:txBody>
          <a:bodyPr wrap="none">
            <a:spAutoFit/>
          </a:bodyPr>
          <a:lstStyle/>
          <a:p>
            <a:r>
              <a:rPr lang="en-GB" b="1" dirty="0" smtClean="0">
                <a:solidFill>
                  <a:srgbClr val="002277"/>
                </a:solidFill>
                <a:sym typeface="Wingdings"/>
              </a:rPr>
              <a:t>Work steps</a:t>
            </a:r>
            <a:endParaRPr lang="en-US" b="1" dirty="0"/>
          </a:p>
        </p:txBody>
      </p:sp>
      <p:sp>
        <p:nvSpPr>
          <p:cNvPr id="33" name="Rectangle 32"/>
          <p:cNvSpPr/>
          <p:nvPr/>
        </p:nvSpPr>
        <p:spPr>
          <a:xfrm>
            <a:off x="5652120" y="3501008"/>
            <a:ext cx="1909690" cy="369332"/>
          </a:xfrm>
          <a:prstGeom prst="rect">
            <a:avLst/>
          </a:prstGeom>
        </p:spPr>
        <p:txBody>
          <a:bodyPr wrap="none">
            <a:spAutoFit/>
          </a:bodyPr>
          <a:lstStyle/>
          <a:p>
            <a:r>
              <a:rPr lang="en-GB" b="1" dirty="0" smtClean="0">
                <a:solidFill>
                  <a:srgbClr val="002277"/>
                </a:solidFill>
                <a:sym typeface="Wingdings"/>
              </a:rPr>
              <a:t>Time to complete </a:t>
            </a:r>
            <a:endParaRPr lang="en-US" b="1" dirty="0"/>
          </a:p>
        </p:txBody>
      </p:sp>
      <p:sp>
        <p:nvSpPr>
          <p:cNvPr id="34" name="Rectangle 33"/>
          <p:cNvSpPr/>
          <p:nvPr/>
        </p:nvSpPr>
        <p:spPr>
          <a:xfrm>
            <a:off x="5652120" y="4725144"/>
            <a:ext cx="678391" cy="369332"/>
          </a:xfrm>
          <a:prstGeom prst="rect">
            <a:avLst/>
          </a:prstGeom>
        </p:spPr>
        <p:txBody>
          <a:bodyPr wrap="none">
            <a:spAutoFit/>
          </a:bodyPr>
          <a:lstStyle/>
          <a:p>
            <a:r>
              <a:rPr lang="en-GB" b="1" dirty="0" smtClean="0">
                <a:solidFill>
                  <a:srgbClr val="002277"/>
                </a:solidFill>
                <a:sym typeface="Wingdings"/>
              </a:rPr>
              <a:t>Goal </a:t>
            </a:r>
            <a:endParaRPr lang="en-US" b="1" dirty="0"/>
          </a:p>
        </p:txBody>
      </p:sp>
      <p:sp>
        <p:nvSpPr>
          <p:cNvPr id="37" name="Rounded Rectangle 36"/>
          <p:cNvSpPr/>
          <p:nvPr/>
        </p:nvSpPr>
        <p:spPr bwMode="auto">
          <a:xfrm>
            <a:off x="2123728" y="1340768"/>
            <a:ext cx="4896544" cy="646387"/>
          </a:xfrm>
          <a:prstGeom prst="roundRect">
            <a:avLst/>
          </a:prstGeom>
          <a:gradFill rotWithShape="1">
            <a:gsLst>
              <a:gs pos="0">
                <a:srgbClr val="001B65">
                  <a:shade val="51000"/>
                  <a:satMod val="130000"/>
                </a:srgbClr>
              </a:gs>
              <a:gs pos="80000">
                <a:srgbClr val="001B65">
                  <a:shade val="93000"/>
                  <a:satMod val="130000"/>
                </a:srgbClr>
              </a:gs>
              <a:gs pos="100000">
                <a:srgbClr val="001B65">
                  <a:shade val="94000"/>
                  <a:satMod val="135000"/>
                </a:srgbClr>
              </a:gs>
            </a:gsLst>
            <a:lin ang="16200000" scaled="0"/>
          </a:gradFill>
          <a:ln w="9525" cap="flat" cmpd="sng" algn="ctr">
            <a:solidFill>
              <a:srgbClr val="001B65">
                <a:shade val="95000"/>
                <a:satMod val="105000"/>
              </a:srgbClr>
            </a:solidFill>
            <a:prstDash val="solid"/>
            <a:headEnd type="none" w="med" len="med"/>
            <a:tailEnd type="none" w="med" len="med"/>
          </a:ln>
          <a:effectLst>
            <a:outerShdw blurRad="63500" sx="102000" sy="102000" algn="ctr"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algn="ctr"/>
            <a:r>
              <a:rPr lang="en-GB" b="1" dirty="0" smtClean="0">
                <a:solidFill>
                  <a:schemeClr val="bg1"/>
                </a:solidFill>
              </a:rPr>
              <a:t>PIT ….</a:t>
            </a:r>
            <a:r>
              <a:rPr lang="en-GB" dirty="0" smtClean="0">
                <a:solidFill>
                  <a:schemeClr val="bg1"/>
                </a:solidFill>
              </a:rPr>
              <a:t>Similar content to MRTS </a:t>
            </a:r>
            <a:r>
              <a:rPr lang="en-GB" u="sng" dirty="0" smtClean="0">
                <a:solidFill>
                  <a:schemeClr val="bg1"/>
                </a:solidFill>
              </a:rPr>
              <a:t>but</a:t>
            </a:r>
            <a:r>
              <a:rPr lang="en-GB" dirty="0" smtClean="0">
                <a:solidFill>
                  <a:schemeClr val="bg1"/>
                </a:solidFill>
              </a:rPr>
              <a:t> not MRTS!</a:t>
            </a:r>
          </a:p>
        </p:txBody>
      </p:sp>
      <p:sp>
        <p:nvSpPr>
          <p:cNvPr id="18"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15</a:t>
            </a:fld>
            <a:endParaRPr lang="en-US" sz="1300" b="1" dirty="0">
              <a:solidFill>
                <a:srgbClr val="002277"/>
              </a:solidFill>
            </a:endParaRPr>
          </a:p>
        </p:txBody>
      </p:sp>
    </p:spTree>
    <p:extLst>
      <p:ext uri="{BB962C8B-B14F-4D97-AF65-F5344CB8AC3E}">
        <p14:creationId xmlns:p14="http://schemas.microsoft.com/office/powerpoint/2010/main" val="3186865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p:cNvSpPr/>
          <p:nvPr/>
        </p:nvSpPr>
        <p:spPr>
          <a:xfrm>
            <a:off x="35496" y="5949280"/>
            <a:ext cx="2942472" cy="853063"/>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roject</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B</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rief</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(PIB)</a:t>
            </a:r>
            <a:endParaRPr lang="en-US" sz="8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7" name="Rectangle 6"/>
          <p:cNvSpPr/>
          <p:nvPr/>
        </p:nvSpPr>
        <p:spPr>
          <a:xfrm>
            <a:off x="1043608" y="1443951"/>
            <a:ext cx="684076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Oval 7"/>
          <p:cNvSpPr/>
          <p:nvPr/>
        </p:nvSpPr>
        <p:spPr>
          <a:xfrm>
            <a:off x="93559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Oval 8"/>
          <p:cNvSpPr/>
          <p:nvPr/>
        </p:nvSpPr>
        <p:spPr>
          <a:xfrm>
            <a:off x="2075723" y="1358798"/>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 name="Oval 9"/>
          <p:cNvSpPr/>
          <p:nvPr/>
        </p:nvSpPr>
        <p:spPr>
          <a:xfrm>
            <a:off x="3215850"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Oval 10"/>
          <p:cNvSpPr/>
          <p:nvPr/>
        </p:nvSpPr>
        <p:spPr>
          <a:xfrm>
            <a:off x="4355977"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Oval 11"/>
          <p:cNvSpPr/>
          <p:nvPr/>
        </p:nvSpPr>
        <p:spPr>
          <a:xfrm>
            <a:off x="5496104"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3" name="Oval 12"/>
          <p:cNvSpPr/>
          <p:nvPr/>
        </p:nvSpPr>
        <p:spPr>
          <a:xfrm>
            <a:off x="6636231"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4" name="Oval 13"/>
          <p:cNvSpPr/>
          <p:nvPr/>
        </p:nvSpPr>
        <p:spPr>
          <a:xfrm>
            <a:off x="777635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5" name="TextBox 14"/>
          <p:cNvSpPr txBox="1"/>
          <p:nvPr/>
        </p:nvSpPr>
        <p:spPr>
          <a:xfrm>
            <a:off x="892765" y="1052736"/>
            <a:ext cx="263214" cy="276999"/>
          </a:xfrm>
          <a:prstGeom prst="rect">
            <a:avLst/>
          </a:prstGeom>
          <a:noFill/>
        </p:spPr>
        <p:txBody>
          <a:bodyPr wrap="none" rtlCol="0">
            <a:spAutoFit/>
          </a:bodyPr>
          <a:lstStyle/>
          <a:p>
            <a:r>
              <a:rPr lang="en-GB" sz="1200" dirty="0" smtClean="0"/>
              <a:t>1</a:t>
            </a:r>
            <a:endParaRPr lang="en-GB" sz="1200" dirty="0"/>
          </a:p>
        </p:txBody>
      </p:sp>
      <p:sp>
        <p:nvSpPr>
          <p:cNvPr id="16" name="TextBox 15"/>
          <p:cNvSpPr txBox="1"/>
          <p:nvPr/>
        </p:nvSpPr>
        <p:spPr>
          <a:xfrm>
            <a:off x="2039304" y="1052736"/>
            <a:ext cx="263214" cy="276999"/>
          </a:xfrm>
          <a:prstGeom prst="rect">
            <a:avLst/>
          </a:prstGeom>
          <a:noFill/>
        </p:spPr>
        <p:txBody>
          <a:bodyPr wrap="none" rtlCol="0">
            <a:spAutoFit/>
          </a:bodyPr>
          <a:lstStyle/>
          <a:p>
            <a:r>
              <a:rPr lang="en-GB" sz="1200" dirty="0" smtClean="0"/>
              <a:t>2</a:t>
            </a:r>
            <a:endParaRPr lang="en-GB" sz="1200" dirty="0"/>
          </a:p>
        </p:txBody>
      </p:sp>
      <p:sp>
        <p:nvSpPr>
          <p:cNvPr id="17" name="TextBox 16"/>
          <p:cNvSpPr txBox="1"/>
          <p:nvPr/>
        </p:nvSpPr>
        <p:spPr>
          <a:xfrm>
            <a:off x="3057170" y="1052736"/>
            <a:ext cx="445956" cy="276999"/>
          </a:xfrm>
          <a:prstGeom prst="rect">
            <a:avLst/>
          </a:prstGeom>
          <a:noFill/>
        </p:spPr>
        <p:txBody>
          <a:bodyPr wrap="none" rtlCol="0">
            <a:spAutoFit/>
          </a:bodyPr>
          <a:lstStyle/>
          <a:p>
            <a:r>
              <a:rPr lang="en-GB" sz="1200" dirty="0" smtClean="0"/>
              <a:t>3&amp;4</a:t>
            </a:r>
            <a:endParaRPr lang="en-GB" sz="1200" dirty="0"/>
          </a:p>
        </p:txBody>
      </p:sp>
      <p:sp>
        <p:nvSpPr>
          <p:cNvPr id="18" name="TextBox 17"/>
          <p:cNvSpPr txBox="1"/>
          <p:nvPr/>
        </p:nvSpPr>
        <p:spPr>
          <a:xfrm>
            <a:off x="4319558" y="1052736"/>
            <a:ext cx="263214" cy="276999"/>
          </a:xfrm>
          <a:prstGeom prst="rect">
            <a:avLst/>
          </a:prstGeom>
          <a:noFill/>
        </p:spPr>
        <p:txBody>
          <a:bodyPr wrap="none" rtlCol="0">
            <a:spAutoFit/>
          </a:bodyPr>
          <a:lstStyle/>
          <a:p>
            <a:r>
              <a:rPr lang="en-GB" sz="1200" dirty="0" smtClean="0"/>
              <a:t>5</a:t>
            </a:r>
            <a:endParaRPr lang="en-GB" sz="1200" dirty="0"/>
          </a:p>
        </p:txBody>
      </p:sp>
      <p:sp>
        <p:nvSpPr>
          <p:cNvPr id="19" name="TextBox 18"/>
          <p:cNvSpPr txBox="1"/>
          <p:nvPr/>
        </p:nvSpPr>
        <p:spPr>
          <a:xfrm>
            <a:off x="5459685" y="1052736"/>
            <a:ext cx="263214" cy="276999"/>
          </a:xfrm>
          <a:prstGeom prst="rect">
            <a:avLst/>
          </a:prstGeom>
          <a:noFill/>
        </p:spPr>
        <p:txBody>
          <a:bodyPr wrap="none" rtlCol="0">
            <a:spAutoFit/>
          </a:bodyPr>
          <a:lstStyle/>
          <a:p>
            <a:r>
              <a:rPr lang="en-GB" sz="1200" dirty="0" smtClean="0"/>
              <a:t>6</a:t>
            </a:r>
            <a:endParaRPr lang="en-GB" sz="1200" dirty="0"/>
          </a:p>
        </p:txBody>
      </p:sp>
      <p:sp>
        <p:nvSpPr>
          <p:cNvPr id="21" name="TextBox 20"/>
          <p:cNvSpPr txBox="1"/>
          <p:nvPr/>
        </p:nvSpPr>
        <p:spPr>
          <a:xfrm>
            <a:off x="6599812" y="1052736"/>
            <a:ext cx="263214" cy="276999"/>
          </a:xfrm>
          <a:prstGeom prst="rect">
            <a:avLst/>
          </a:prstGeom>
          <a:noFill/>
        </p:spPr>
        <p:txBody>
          <a:bodyPr wrap="none" rtlCol="0">
            <a:spAutoFit/>
          </a:bodyPr>
          <a:lstStyle/>
          <a:p>
            <a:r>
              <a:rPr lang="en-GB" sz="1200" dirty="0" smtClean="0"/>
              <a:t>7</a:t>
            </a:r>
            <a:endParaRPr lang="en-GB" sz="1200" dirty="0"/>
          </a:p>
        </p:txBody>
      </p:sp>
      <p:sp>
        <p:nvSpPr>
          <p:cNvPr id="22" name="TextBox 21"/>
          <p:cNvSpPr txBox="1"/>
          <p:nvPr/>
        </p:nvSpPr>
        <p:spPr>
          <a:xfrm>
            <a:off x="7739937" y="1052736"/>
            <a:ext cx="263214" cy="276999"/>
          </a:xfrm>
          <a:prstGeom prst="rect">
            <a:avLst/>
          </a:prstGeom>
          <a:noFill/>
        </p:spPr>
        <p:txBody>
          <a:bodyPr wrap="none" rtlCol="0">
            <a:spAutoFit/>
          </a:bodyPr>
          <a:lstStyle/>
          <a:p>
            <a:r>
              <a:rPr lang="en-GB" sz="1200" dirty="0" smtClean="0"/>
              <a:t>8</a:t>
            </a:r>
            <a:endParaRPr lang="en-GB" sz="1200" dirty="0"/>
          </a:p>
        </p:txBody>
      </p:sp>
      <p:sp>
        <p:nvSpPr>
          <p:cNvPr id="23" name="TextBox 22"/>
          <p:cNvSpPr txBox="1"/>
          <p:nvPr/>
        </p:nvSpPr>
        <p:spPr>
          <a:xfrm>
            <a:off x="853878" y="1576537"/>
            <a:ext cx="378629" cy="276999"/>
          </a:xfrm>
          <a:prstGeom prst="rect">
            <a:avLst/>
          </a:prstGeom>
          <a:noFill/>
        </p:spPr>
        <p:txBody>
          <a:bodyPr wrap="none" rtlCol="0">
            <a:spAutoFit/>
          </a:bodyPr>
          <a:lstStyle/>
          <a:p>
            <a:pPr algn="ctr"/>
            <a:r>
              <a:rPr lang="en-GB" sz="1200" dirty="0" smtClean="0"/>
              <a:t>PIT</a:t>
            </a:r>
            <a:endParaRPr lang="en-GB" sz="1200" dirty="0"/>
          </a:p>
        </p:txBody>
      </p:sp>
      <p:sp>
        <p:nvSpPr>
          <p:cNvPr id="24" name="TextBox 23"/>
          <p:cNvSpPr txBox="1"/>
          <p:nvPr/>
        </p:nvSpPr>
        <p:spPr>
          <a:xfrm>
            <a:off x="1996410" y="1576537"/>
            <a:ext cx="386644" cy="276999"/>
          </a:xfrm>
          <a:prstGeom prst="rect">
            <a:avLst/>
          </a:prstGeom>
          <a:noFill/>
        </p:spPr>
        <p:txBody>
          <a:bodyPr wrap="none" rtlCol="0">
            <a:spAutoFit/>
          </a:bodyPr>
          <a:lstStyle/>
          <a:p>
            <a:pPr algn="ctr"/>
            <a:r>
              <a:rPr lang="en-GB" sz="1200" dirty="0" smtClean="0"/>
              <a:t>PIB</a:t>
            </a:r>
            <a:endParaRPr lang="en-GB" sz="1200" dirty="0"/>
          </a:p>
        </p:txBody>
      </p:sp>
      <p:sp>
        <p:nvSpPr>
          <p:cNvPr id="25" name="TextBox 24"/>
          <p:cNvSpPr txBox="1"/>
          <p:nvPr/>
        </p:nvSpPr>
        <p:spPr>
          <a:xfrm>
            <a:off x="2932171" y="1576537"/>
            <a:ext cx="764055" cy="461665"/>
          </a:xfrm>
          <a:prstGeom prst="rect">
            <a:avLst/>
          </a:prstGeom>
          <a:noFill/>
        </p:spPr>
        <p:txBody>
          <a:bodyPr wrap="none" rtlCol="0">
            <a:spAutoFit/>
          </a:bodyPr>
          <a:lstStyle/>
          <a:p>
            <a:pPr algn="ctr"/>
            <a:r>
              <a:rPr lang="en-GB" sz="1200" dirty="0" smtClean="0"/>
              <a:t>Proposal </a:t>
            </a:r>
          </a:p>
          <a:p>
            <a:pPr algn="ctr"/>
            <a:r>
              <a:rPr lang="en-GB" sz="1200" dirty="0" smtClean="0"/>
              <a:t>&amp; Award</a:t>
            </a:r>
            <a:endParaRPr lang="en-GB" sz="1200" dirty="0"/>
          </a:p>
        </p:txBody>
      </p:sp>
      <p:sp>
        <p:nvSpPr>
          <p:cNvPr id="26" name="TextBox 25"/>
          <p:cNvSpPr txBox="1"/>
          <p:nvPr/>
        </p:nvSpPr>
        <p:spPr>
          <a:xfrm>
            <a:off x="4138454" y="1576537"/>
            <a:ext cx="663066" cy="461665"/>
          </a:xfrm>
          <a:prstGeom prst="rect">
            <a:avLst/>
          </a:prstGeom>
          <a:noFill/>
        </p:spPr>
        <p:txBody>
          <a:bodyPr wrap="none" rtlCol="0">
            <a:spAutoFit/>
          </a:bodyPr>
          <a:lstStyle/>
          <a:p>
            <a:pPr algn="ctr"/>
            <a:r>
              <a:rPr lang="en-GB" sz="1200" dirty="0" smtClean="0"/>
              <a:t>Project </a:t>
            </a:r>
          </a:p>
          <a:p>
            <a:pPr algn="ctr"/>
            <a:r>
              <a:rPr lang="en-GB" sz="1200" dirty="0" smtClean="0"/>
              <a:t>Specs</a:t>
            </a:r>
            <a:endParaRPr lang="en-GB" sz="1200" dirty="0"/>
          </a:p>
        </p:txBody>
      </p:sp>
      <p:sp>
        <p:nvSpPr>
          <p:cNvPr id="27" name="TextBox 26"/>
          <p:cNvSpPr txBox="1"/>
          <p:nvPr/>
        </p:nvSpPr>
        <p:spPr>
          <a:xfrm>
            <a:off x="5211511" y="1576537"/>
            <a:ext cx="797205" cy="276999"/>
          </a:xfrm>
          <a:prstGeom prst="rect">
            <a:avLst/>
          </a:prstGeom>
          <a:noFill/>
        </p:spPr>
        <p:txBody>
          <a:bodyPr wrap="none" rtlCol="0">
            <a:spAutoFit/>
          </a:bodyPr>
          <a:lstStyle/>
          <a:p>
            <a:pPr algn="ctr"/>
            <a:r>
              <a:rPr lang="en-GB" sz="1200" dirty="0" smtClean="0"/>
              <a:t>Fieldwork</a:t>
            </a:r>
            <a:endParaRPr lang="en-GB" sz="1200" dirty="0"/>
          </a:p>
        </p:txBody>
      </p:sp>
      <p:sp>
        <p:nvSpPr>
          <p:cNvPr id="28" name="TextBox 27"/>
          <p:cNvSpPr txBox="1"/>
          <p:nvPr/>
        </p:nvSpPr>
        <p:spPr>
          <a:xfrm>
            <a:off x="6446054" y="1576537"/>
            <a:ext cx="608372" cy="276999"/>
          </a:xfrm>
          <a:prstGeom prst="rect">
            <a:avLst/>
          </a:prstGeom>
          <a:noFill/>
        </p:spPr>
        <p:txBody>
          <a:bodyPr wrap="none" rtlCol="0">
            <a:spAutoFit/>
          </a:bodyPr>
          <a:lstStyle/>
          <a:p>
            <a:pPr algn="ctr"/>
            <a:r>
              <a:rPr lang="en-GB" sz="1200" dirty="0" smtClean="0"/>
              <a:t>Report</a:t>
            </a:r>
            <a:endParaRPr lang="en-GB" sz="1200" dirty="0"/>
          </a:p>
        </p:txBody>
      </p:sp>
      <p:sp>
        <p:nvSpPr>
          <p:cNvPr id="29" name="TextBox 28"/>
          <p:cNvSpPr txBox="1"/>
          <p:nvPr/>
        </p:nvSpPr>
        <p:spPr>
          <a:xfrm>
            <a:off x="7456212" y="1576537"/>
            <a:ext cx="868315" cy="461665"/>
          </a:xfrm>
          <a:prstGeom prst="rect">
            <a:avLst/>
          </a:prstGeom>
          <a:noFill/>
        </p:spPr>
        <p:txBody>
          <a:bodyPr wrap="none" rtlCol="0">
            <a:spAutoFit/>
          </a:bodyPr>
          <a:lstStyle/>
          <a:p>
            <a:pPr algn="ctr"/>
            <a:r>
              <a:rPr lang="en-GB" sz="1200" dirty="0" smtClean="0"/>
              <a:t>Project</a:t>
            </a:r>
          </a:p>
          <a:p>
            <a:pPr algn="ctr"/>
            <a:r>
              <a:rPr lang="en-GB" sz="1200" dirty="0" smtClean="0"/>
              <a:t> Evaluation</a:t>
            </a:r>
            <a:endParaRPr lang="en-GB" sz="1200" dirty="0"/>
          </a:p>
        </p:txBody>
      </p:sp>
      <p:sp>
        <p:nvSpPr>
          <p:cNvPr id="30" name="Rectangle 29"/>
          <p:cNvSpPr/>
          <p:nvPr/>
        </p:nvSpPr>
        <p:spPr>
          <a:xfrm>
            <a:off x="719572" y="2169867"/>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3" name="Rectangle 42"/>
          <p:cNvSpPr/>
          <p:nvPr/>
        </p:nvSpPr>
        <p:spPr>
          <a:xfrm>
            <a:off x="1877289" y="2957490"/>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9" name="Rectangle 48"/>
          <p:cNvSpPr/>
          <p:nvPr/>
        </p:nvSpPr>
        <p:spPr>
          <a:xfrm>
            <a:off x="187728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cxnSp>
        <p:nvCxnSpPr>
          <p:cNvPr id="52" name="Straight Arrow Connector 51"/>
          <p:cNvCxnSpPr>
            <a:stCxn id="30" idx="3"/>
            <a:endCxn id="49" idx="1"/>
          </p:cNvCxnSpPr>
          <p:nvPr/>
        </p:nvCxnSpPr>
        <p:spPr>
          <a:xfrm>
            <a:off x="1367644" y="2335079"/>
            <a:ext cx="50964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20132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5" name="Down Arrow 104"/>
          <p:cNvSpPr/>
          <p:nvPr/>
        </p:nvSpPr>
        <p:spPr>
          <a:xfrm>
            <a:off x="935596" y="2534175"/>
            <a:ext cx="296911" cy="197494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Down Arrow 105"/>
          <p:cNvSpPr/>
          <p:nvPr/>
        </p:nvSpPr>
        <p:spPr>
          <a:xfrm>
            <a:off x="2022455" y="3312804"/>
            <a:ext cx="296911" cy="119631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a:off x="270537" y="4509121"/>
            <a:ext cx="2661634" cy="3303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bg1"/>
                </a:solidFill>
              </a:rPr>
              <a:t>Stakeholders (FYI only within SYNCHRO)</a:t>
            </a:r>
            <a:endParaRPr lang="en-GB" sz="1200" dirty="0">
              <a:solidFill>
                <a:schemeClr val="bg1"/>
              </a:solidFill>
            </a:endParaRPr>
          </a:p>
        </p:txBody>
      </p:sp>
      <p:sp>
        <p:nvSpPr>
          <p:cNvPr id="108" name="Rectangle 107"/>
          <p:cNvSpPr/>
          <p:nvPr/>
        </p:nvSpPr>
        <p:spPr>
          <a:xfrm>
            <a:off x="270537" y="4915745"/>
            <a:ext cx="1274761"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PO</a:t>
            </a:r>
          </a:p>
          <a:p>
            <a:pPr marL="93663" indent="-93663">
              <a:buFont typeface="Arial" panose="020B0604020202020204" pitchFamily="34" charset="0"/>
              <a:buChar char="•"/>
            </a:pPr>
            <a:r>
              <a:rPr lang="en-GB" sz="1200" dirty="0" smtClean="0"/>
              <a:t>SPI (if different to PIT creator)</a:t>
            </a:r>
            <a:endParaRPr lang="en-GB" sz="1200" dirty="0"/>
          </a:p>
        </p:txBody>
      </p:sp>
      <p:sp>
        <p:nvSpPr>
          <p:cNvPr id="109" name="Rectangle 108"/>
          <p:cNvSpPr/>
          <p:nvPr/>
        </p:nvSpPr>
        <p:spPr>
          <a:xfrm>
            <a:off x="1646571" y="4915744"/>
            <a:ext cx="1285599"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Legal</a:t>
            </a:r>
          </a:p>
          <a:p>
            <a:pPr marL="93663" indent="-93663">
              <a:buFont typeface="Arial" panose="020B0604020202020204" pitchFamily="34" charset="0"/>
              <a:buChar char="•"/>
            </a:pPr>
            <a:r>
              <a:rPr lang="en-GB" sz="1200" dirty="0" smtClean="0"/>
              <a:t>Procurement</a:t>
            </a:r>
          </a:p>
          <a:p>
            <a:pPr marL="93663" indent="-93663">
              <a:buFont typeface="Arial" panose="020B0604020202020204" pitchFamily="34" charset="0"/>
              <a:buChar char="•"/>
            </a:pPr>
            <a:r>
              <a:rPr lang="en-GB" sz="1200" dirty="0" smtClean="0"/>
              <a:t>Product</a:t>
            </a:r>
          </a:p>
          <a:p>
            <a:pPr marL="93663" indent="-93663">
              <a:buFont typeface="Arial" panose="020B0604020202020204" pitchFamily="34" charset="0"/>
              <a:buChar char="•"/>
            </a:pPr>
            <a:r>
              <a:rPr lang="en-GB" sz="1200" dirty="0" smtClean="0"/>
              <a:t>Comms Agency</a:t>
            </a:r>
          </a:p>
        </p:txBody>
      </p:sp>
      <p:sp>
        <p:nvSpPr>
          <p:cNvPr id="110" name="Rectangular Callout 109"/>
          <p:cNvSpPr/>
          <p:nvPr/>
        </p:nvSpPr>
        <p:spPr>
          <a:xfrm>
            <a:off x="892765" y="3227271"/>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3" name="Rectangle 112"/>
          <p:cNvSpPr/>
          <p:nvPr/>
        </p:nvSpPr>
        <p:spPr>
          <a:xfrm>
            <a:off x="119299" y="6237312"/>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Write &amp; Sign-off</a:t>
            </a:r>
          </a:p>
        </p:txBody>
      </p:sp>
      <p:sp>
        <p:nvSpPr>
          <p:cNvPr id="114" name="Rectangle 113"/>
          <p:cNvSpPr/>
          <p:nvPr/>
        </p:nvSpPr>
        <p:spPr>
          <a:xfrm>
            <a:off x="822274" y="6237312"/>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Write</a:t>
            </a:r>
          </a:p>
        </p:txBody>
      </p:sp>
      <p:sp>
        <p:nvSpPr>
          <p:cNvPr id="115" name="Rectangle 114"/>
          <p:cNvSpPr/>
          <p:nvPr/>
        </p:nvSpPr>
        <p:spPr>
          <a:xfrm>
            <a:off x="1525249" y="6237312"/>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Review</a:t>
            </a:r>
          </a:p>
        </p:txBody>
      </p:sp>
      <p:sp>
        <p:nvSpPr>
          <p:cNvPr id="116" name="Rectangle 115"/>
          <p:cNvSpPr/>
          <p:nvPr/>
        </p:nvSpPr>
        <p:spPr>
          <a:xfrm>
            <a:off x="2228224" y="6237312"/>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t>Review &amp; sign-off</a:t>
            </a:r>
            <a:endParaRPr lang="en-GB" sz="900" b="1" dirty="0"/>
          </a:p>
        </p:txBody>
      </p:sp>
      <p:sp>
        <p:nvSpPr>
          <p:cNvPr id="117" name="TextBox 116"/>
          <p:cNvSpPr txBox="1"/>
          <p:nvPr/>
        </p:nvSpPr>
        <p:spPr>
          <a:xfrm>
            <a:off x="35496" y="6525344"/>
            <a:ext cx="2235933" cy="276999"/>
          </a:xfrm>
          <a:prstGeom prst="rect">
            <a:avLst/>
          </a:prstGeom>
          <a:noFill/>
        </p:spPr>
        <p:txBody>
          <a:bodyPr wrap="none" rtlCol="0">
            <a:spAutoFit/>
          </a:bodyPr>
          <a:lstStyle/>
          <a:p>
            <a:r>
              <a:rPr lang="en-GB" sz="1200" dirty="0" smtClean="0"/>
              <a:t>PO = Project Owner / A = Agency</a:t>
            </a:r>
            <a:endParaRPr lang="en-GB" sz="1200" dirty="0"/>
          </a:p>
        </p:txBody>
      </p:sp>
      <p:sp>
        <p:nvSpPr>
          <p:cNvPr id="118" name="TextBox 117"/>
          <p:cNvSpPr txBox="1"/>
          <p:nvPr/>
        </p:nvSpPr>
        <p:spPr>
          <a:xfrm>
            <a:off x="35496" y="5949280"/>
            <a:ext cx="714939" cy="307777"/>
          </a:xfrm>
          <a:prstGeom prst="rect">
            <a:avLst/>
          </a:prstGeom>
          <a:noFill/>
        </p:spPr>
        <p:txBody>
          <a:bodyPr wrap="none" rtlCol="0">
            <a:spAutoFit/>
          </a:bodyPr>
          <a:lstStyle/>
          <a:p>
            <a:r>
              <a:rPr lang="en-GB" sz="1400" b="1" dirty="0" smtClean="0"/>
              <a:t>Legend</a:t>
            </a:r>
            <a:endParaRPr lang="en-GB" sz="1400" b="1" dirty="0"/>
          </a:p>
        </p:txBody>
      </p:sp>
      <p:sp>
        <p:nvSpPr>
          <p:cNvPr id="2" name="Rectangular Callout 1"/>
          <p:cNvSpPr/>
          <p:nvPr/>
        </p:nvSpPr>
        <p:spPr>
          <a:xfrm>
            <a:off x="5228019" y="3549198"/>
            <a:ext cx="3248471" cy="1327395"/>
          </a:xfrm>
          <a:prstGeom prst="wedgeRectCallout">
            <a:avLst>
              <a:gd name="adj1" fmla="val -40889"/>
              <a:gd name="adj2" fmla="val 79216"/>
            </a:avLst>
          </a:prstGeom>
          <a:solidFill>
            <a:schemeClr val="bg2">
              <a:lumMod val="9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277"/>
                </a:solidFill>
              </a:rPr>
              <a:t>The PIT process is simplified for </a:t>
            </a:r>
            <a:r>
              <a:rPr lang="en-GB" b="1" dirty="0" smtClean="0">
                <a:solidFill>
                  <a:srgbClr val="002277"/>
                </a:solidFill>
              </a:rPr>
              <a:t>sure.  The </a:t>
            </a:r>
            <a:r>
              <a:rPr lang="en-GB" b="1" dirty="0">
                <a:solidFill>
                  <a:srgbClr val="002277"/>
                </a:solidFill>
              </a:rPr>
              <a:t>fact that there's no duplication in </a:t>
            </a:r>
            <a:r>
              <a:rPr lang="en-GB" b="1" dirty="0" smtClean="0">
                <a:solidFill>
                  <a:srgbClr val="002277"/>
                </a:solidFill>
              </a:rPr>
              <a:t>the PIB </a:t>
            </a:r>
            <a:r>
              <a:rPr lang="en-GB" b="1" dirty="0">
                <a:solidFill>
                  <a:srgbClr val="002277"/>
                </a:solidFill>
              </a:rPr>
              <a:t>makes it even </a:t>
            </a:r>
            <a:r>
              <a:rPr lang="en-GB" b="1" dirty="0" smtClean="0">
                <a:solidFill>
                  <a:srgbClr val="002277"/>
                </a:solidFill>
              </a:rPr>
              <a:t>better!</a:t>
            </a:r>
            <a:endParaRPr lang="en-GB" b="1" dirty="0">
              <a:solidFill>
                <a:srgbClr val="002277"/>
              </a:solidFill>
            </a:endParaRPr>
          </a:p>
        </p:txBody>
      </p:sp>
      <p:sp>
        <p:nvSpPr>
          <p:cNvPr id="3" name="TextBox 2"/>
          <p:cNvSpPr txBox="1"/>
          <p:nvPr/>
        </p:nvSpPr>
        <p:spPr>
          <a:xfrm>
            <a:off x="4443525" y="5272873"/>
            <a:ext cx="2408160" cy="615553"/>
          </a:xfrm>
          <a:prstGeom prst="rect">
            <a:avLst/>
          </a:prstGeom>
          <a:noFill/>
        </p:spPr>
        <p:txBody>
          <a:bodyPr wrap="none" rtlCol="0">
            <a:spAutoFit/>
          </a:bodyPr>
          <a:lstStyle/>
          <a:p>
            <a:r>
              <a:rPr lang="en-GB" b="1" dirty="0" smtClean="0">
                <a:solidFill>
                  <a:srgbClr val="002277"/>
                </a:solidFill>
              </a:rPr>
              <a:t>BAT Super-User</a:t>
            </a:r>
          </a:p>
          <a:p>
            <a:r>
              <a:rPr lang="en-GB" sz="1600" dirty="0" smtClean="0">
                <a:solidFill>
                  <a:srgbClr val="002277"/>
                </a:solidFill>
              </a:rPr>
              <a:t>During Deep-Dive Training </a:t>
            </a:r>
            <a:endParaRPr lang="en-GB" sz="1600" dirty="0">
              <a:solidFill>
                <a:srgbClr val="002277"/>
              </a:solidFill>
            </a:endParaRPr>
          </a:p>
        </p:txBody>
      </p:sp>
      <p:sp>
        <p:nvSpPr>
          <p:cNvPr id="4" name="Rounded Rectangle 3"/>
          <p:cNvSpPr/>
          <p:nvPr/>
        </p:nvSpPr>
        <p:spPr>
          <a:xfrm>
            <a:off x="4138454" y="3383986"/>
            <a:ext cx="4682018" cy="2580666"/>
          </a:xfrm>
          <a:prstGeom prst="roundRect">
            <a:avLst>
              <a:gd name="adj" fmla="val 9580"/>
            </a:avLst>
          </a:prstGeom>
          <a:noFill/>
          <a:ln w="762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37232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 – Pib</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11" name="Rounded Rectangle 10"/>
          <p:cNvSpPr/>
          <p:nvPr/>
        </p:nvSpPr>
        <p:spPr bwMode="auto">
          <a:xfrm>
            <a:off x="179512" y="1268760"/>
            <a:ext cx="4320479" cy="646387"/>
          </a:xfrm>
          <a:prstGeom prst="roundRect">
            <a:avLst/>
          </a:prstGeom>
          <a:gradFill rotWithShape="1">
            <a:gsLst>
              <a:gs pos="0">
                <a:srgbClr val="001B65">
                  <a:shade val="51000"/>
                  <a:satMod val="130000"/>
                </a:srgbClr>
              </a:gs>
              <a:gs pos="80000">
                <a:srgbClr val="001B65">
                  <a:shade val="93000"/>
                  <a:satMod val="130000"/>
                </a:srgbClr>
              </a:gs>
              <a:gs pos="100000">
                <a:srgbClr val="001B65">
                  <a:shade val="94000"/>
                  <a:satMod val="135000"/>
                </a:srgbClr>
              </a:gs>
            </a:gsLst>
            <a:lin ang="16200000" scaled="0"/>
          </a:gradFill>
          <a:ln w="9525" cap="flat" cmpd="sng" algn="ctr">
            <a:solidFill>
              <a:srgbClr val="001B65">
                <a:shade val="95000"/>
                <a:satMod val="105000"/>
              </a:srgbClr>
            </a:solidFill>
            <a:prstDash val="solid"/>
            <a:headEnd type="none" w="med" len="med"/>
            <a:tailEnd type="none" w="med" len="med"/>
          </a:ln>
          <a:effectLst>
            <a:outerShdw blurRad="40000" dist="23000" dir="5400000" rotWithShape="0">
              <a:srgbClr val="000000">
                <a:alpha val="35000"/>
              </a:srgbClr>
            </a:outerShdw>
          </a:effectLst>
          <a:extLst/>
        </p:spPr>
        <p:txBody>
          <a:bodyPr vert="horz" wrap="square" lIns="91440" tIns="45720" rIns="91440" bIns="45720" numCol="1" rtlCol="0" anchor="ctr" anchorCtr="0" compatLnSpc="1">
            <a:prstTxWarp prst="textNoShape">
              <a:avLst/>
            </a:prstTxWarp>
          </a:bodyPr>
          <a:lstStyle/>
          <a:p>
            <a:pPr algn="ctr"/>
            <a:r>
              <a:rPr lang="en-US" b="1" dirty="0" smtClean="0">
                <a:solidFill>
                  <a:prstClr val="white"/>
                </a:solidFill>
              </a:rPr>
              <a:t>PIT info automatically populated, </a:t>
            </a:r>
          </a:p>
          <a:p>
            <a:pPr algn="ctr"/>
            <a:r>
              <a:rPr lang="en-US" b="1" dirty="0" smtClean="0">
                <a:solidFill>
                  <a:prstClr val="white"/>
                </a:solidFill>
              </a:rPr>
              <a:t>plus …. </a:t>
            </a:r>
          </a:p>
        </p:txBody>
      </p:sp>
      <p:sp>
        <p:nvSpPr>
          <p:cNvPr id="12" name="Rounded Rectangle 11"/>
          <p:cNvSpPr/>
          <p:nvPr/>
        </p:nvSpPr>
        <p:spPr bwMode="auto">
          <a:xfrm>
            <a:off x="179513" y="2060848"/>
            <a:ext cx="4320479" cy="2049760"/>
          </a:xfrm>
          <a:prstGeom prst="roundRect">
            <a:avLst/>
          </a:prstGeom>
          <a:solidFill>
            <a:srgbClr val="FFFFFF"/>
          </a:solidFill>
          <a:ln w="76200" cap="flat" cmpd="sng" algn="ctr">
            <a:solidFill>
              <a:srgbClr val="002277"/>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r>
              <a:rPr lang="en-GB" sz="2000" b="1" dirty="0" smtClean="0">
                <a:solidFill>
                  <a:srgbClr val="002277"/>
                </a:solidFill>
              </a:rPr>
              <a:t>Project Owner (or delegate) inputs:</a:t>
            </a:r>
          </a:p>
          <a:p>
            <a:endParaRPr lang="en-GB" sz="300" dirty="0" smtClean="0">
              <a:solidFill>
                <a:srgbClr val="FF0000"/>
              </a:solidFill>
            </a:endParaRPr>
          </a:p>
          <a:p>
            <a:pPr marL="346075" lvl="2" indent="-234950">
              <a:spcAft>
                <a:spcPts val="600"/>
              </a:spcAft>
              <a:buClr>
                <a:srgbClr val="FFC000"/>
              </a:buClr>
              <a:buFont typeface="Wingdings" pitchFamily="2" charset="2"/>
              <a:buChar char="§"/>
            </a:pPr>
            <a:r>
              <a:rPr lang="en-GB" sz="1600" kern="0" dirty="0" smtClean="0">
                <a:solidFill>
                  <a:srgbClr val="002277"/>
                </a:solidFill>
                <a:sym typeface="Wingdings"/>
              </a:rPr>
              <a:t>Business Question </a:t>
            </a:r>
          </a:p>
          <a:p>
            <a:pPr marL="346075" lvl="2" indent="-234950">
              <a:spcAft>
                <a:spcPts val="600"/>
              </a:spcAft>
              <a:buClr>
                <a:srgbClr val="FFC000"/>
              </a:buClr>
              <a:buFont typeface="Wingdings" pitchFamily="2" charset="2"/>
              <a:buChar char="§"/>
            </a:pPr>
            <a:r>
              <a:rPr lang="en-GB" sz="1600" kern="0" dirty="0" smtClean="0">
                <a:solidFill>
                  <a:srgbClr val="002277"/>
                </a:solidFill>
                <a:sym typeface="Wingdings"/>
              </a:rPr>
              <a:t>Research Objectives  </a:t>
            </a:r>
          </a:p>
          <a:p>
            <a:pPr marL="346075" lvl="2" indent="-234950">
              <a:spcAft>
                <a:spcPts val="600"/>
              </a:spcAft>
              <a:buClr>
                <a:srgbClr val="FFC000"/>
              </a:buClr>
              <a:buFont typeface="Wingdings" pitchFamily="2" charset="2"/>
              <a:buChar char="§"/>
            </a:pPr>
            <a:r>
              <a:rPr lang="en-GB" sz="1600" kern="0" dirty="0" smtClean="0">
                <a:solidFill>
                  <a:srgbClr val="002277"/>
                </a:solidFill>
                <a:sym typeface="Wingdings"/>
              </a:rPr>
              <a:t>Actions Standards</a:t>
            </a:r>
          </a:p>
          <a:p>
            <a:pPr marL="346075" lvl="2" indent="-234950">
              <a:spcAft>
                <a:spcPts val="600"/>
              </a:spcAft>
              <a:buClr>
                <a:srgbClr val="FFC000"/>
              </a:buClr>
              <a:buFont typeface="Wingdings" pitchFamily="2" charset="2"/>
              <a:buChar char="§"/>
            </a:pPr>
            <a:r>
              <a:rPr lang="en-GB" sz="1600" kern="0" dirty="0" smtClean="0">
                <a:solidFill>
                  <a:srgbClr val="002277"/>
                </a:solidFill>
                <a:sym typeface="Wingdings"/>
              </a:rPr>
              <a:t>Stimulus Material and Availability</a:t>
            </a:r>
          </a:p>
          <a:p>
            <a:pPr marL="346075" lvl="2" indent="-234950">
              <a:spcAft>
                <a:spcPts val="600"/>
              </a:spcAft>
              <a:buClr>
                <a:srgbClr val="FFC000"/>
              </a:buClr>
              <a:buFont typeface="Wingdings" pitchFamily="2" charset="2"/>
              <a:buChar char="§"/>
            </a:pPr>
            <a:r>
              <a:rPr lang="en-GB" sz="1600" kern="0" dirty="0" smtClean="0">
                <a:solidFill>
                  <a:srgbClr val="002277"/>
                </a:solidFill>
                <a:sym typeface="Wingdings"/>
              </a:rPr>
              <a:t>(Product Specification) </a:t>
            </a:r>
          </a:p>
        </p:txBody>
      </p:sp>
      <p:sp>
        <p:nvSpPr>
          <p:cNvPr id="13" name="Rounded Rectangle 12"/>
          <p:cNvSpPr/>
          <p:nvPr/>
        </p:nvSpPr>
        <p:spPr bwMode="auto">
          <a:xfrm>
            <a:off x="179513" y="4250116"/>
            <a:ext cx="4320479" cy="2419244"/>
          </a:xfrm>
          <a:prstGeom prst="roundRect">
            <a:avLst/>
          </a:prstGeom>
          <a:solidFill>
            <a:srgbClr val="FFFFFF"/>
          </a:solidFill>
          <a:ln w="76200" cap="flat" cmpd="sng" algn="ctr">
            <a:solidFill>
              <a:srgbClr val="FFBB00"/>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r>
              <a:rPr lang="en-GB" sz="2000" b="1" dirty="0" smtClean="0">
                <a:solidFill>
                  <a:srgbClr val="002277"/>
                </a:solidFill>
              </a:rPr>
              <a:t>SPI inputs:</a:t>
            </a:r>
          </a:p>
          <a:p>
            <a:endParaRPr lang="en-GB" sz="300" dirty="0" smtClean="0">
              <a:solidFill>
                <a:srgbClr val="FF0000"/>
              </a:solidFill>
            </a:endParaRPr>
          </a:p>
          <a:p>
            <a:pPr marL="346075" lvl="2" indent="-234950">
              <a:spcAft>
                <a:spcPts val="600"/>
              </a:spcAft>
              <a:buClr>
                <a:srgbClr val="FFC000"/>
              </a:buClr>
              <a:buFont typeface="Wingdings" pitchFamily="2" charset="2"/>
              <a:buChar char="§"/>
            </a:pPr>
            <a:r>
              <a:rPr lang="en-US" sz="1600" kern="0" dirty="0" smtClean="0">
                <a:solidFill>
                  <a:srgbClr val="002277"/>
                </a:solidFill>
                <a:sym typeface="Wingdings"/>
              </a:rPr>
              <a:t>Methodology Approach &amp; Research Design  </a:t>
            </a:r>
          </a:p>
          <a:p>
            <a:pPr marL="346075" lvl="2" indent="-234950">
              <a:spcAft>
                <a:spcPts val="600"/>
              </a:spcAft>
              <a:buClr>
                <a:srgbClr val="FFC000"/>
              </a:buClr>
              <a:buFont typeface="Wingdings" pitchFamily="2" charset="2"/>
              <a:buChar char="§"/>
            </a:pPr>
            <a:r>
              <a:rPr lang="en-US" sz="1600" kern="0" dirty="0" smtClean="0">
                <a:solidFill>
                  <a:srgbClr val="002277"/>
                </a:solidFill>
                <a:sym typeface="Wingdings"/>
              </a:rPr>
              <a:t>Timeframe updated</a:t>
            </a:r>
          </a:p>
          <a:p>
            <a:pPr marL="346075" lvl="2" indent="-234950">
              <a:spcAft>
                <a:spcPts val="600"/>
              </a:spcAft>
              <a:buClr>
                <a:srgbClr val="FFC000"/>
              </a:buClr>
              <a:buFont typeface="Wingdings" pitchFamily="2" charset="2"/>
              <a:buChar char="§"/>
            </a:pPr>
            <a:r>
              <a:rPr lang="en-US" sz="1600" kern="0" dirty="0" smtClean="0">
                <a:solidFill>
                  <a:srgbClr val="002277"/>
                </a:solidFill>
                <a:sym typeface="Wingdings"/>
              </a:rPr>
              <a:t>Reporting Requirements</a:t>
            </a:r>
          </a:p>
          <a:p>
            <a:pPr marL="346075" lvl="2" indent="-234950">
              <a:spcAft>
                <a:spcPts val="600"/>
              </a:spcAft>
              <a:buClr>
                <a:srgbClr val="FFC000"/>
              </a:buClr>
              <a:buFont typeface="Wingdings" pitchFamily="2" charset="2"/>
              <a:buChar char="§"/>
            </a:pPr>
            <a:r>
              <a:rPr lang="en-US" sz="1600" kern="0" dirty="0" smtClean="0">
                <a:solidFill>
                  <a:srgbClr val="002277"/>
                </a:solidFill>
                <a:sym typeface="Wingdings"/>
              </a:rPr>
              <a:t>Agency selection (max 3)</a:t>
            </a:r>
          </a:p>
          <a:p>
            <a:pPr marL="346075" lvl="2" indent="-234950">
              <a:spcAft>
                <a:spcPts val="600"/>
              </a:spcAft>
              <a:buClr>
                <a:srgbClr val="FFC000"/>
              </a:buClr>
              <a:buFont typeface="Wingdings" pitchFamily="2" charset="2"/>
              <a:buChar char="§"/>
            </a:pPr>
            <a:r>
              <a:rPr lang="en-US" sz="1600" kern="0" dirty="0" smtClean="0">
                <a:solidFill>
                  <a:srgbClr val="002277"/>
                </a:solidFill>
                <a:sym typeface="Wingdings"/>
              </a:rPr>
              <a:t>Stakeholders: Legal, Procurement, Product, Comms Agency</a:t>
            </a: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r="96552"/>
          <a:stretch>
            <a:fillRect/>
          </a:stretch>
        </p:blipFill>
        <p:spPr bwMode="auto">
          <a:xfrm>
            <a:off x="4831004" y="2753588"/>
            <a:ext cx="420939" cy="305167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5" name="Rounded Rectangle 14"/>
          <p:cNvSpPr/>
          <p:nvPr/>
        </p:nvSpPr>
        <p:spPr bwMode="auto">
          <a:xfrm>
            <a:off x="5508104" y="1484784"/>
            <a:ext cx="3456383" cy="5048846"/>
          </a:xfrm>
          <a:prstGeom prst="roundRect">
            <a:avLst/>
          </a:prstGeom>
          <a:solidFill>
            <a:srgbClr val="FFFFFF"/>
          </a:solidFill>
          <a:ln w="76200" cap="flat" cmpd="sng" algn="ctr">
            <a:solidFill>
              <a:srgbClr val="FFBB00"/>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3600" b="1" kern="0" smtClean="0">
              <a:solidFill>
                <a:srgbClr val="002277"/>
              </a:solidFill>
              <a:latin typeface="Arial" pitchFamily="34" charset="0"/>
            </a:endParaRPr>
          </a:p>
        </p:txBody>
      </p:sp>
      <p:pic>
        <p:nvPicPr>
          <p:cNvPr id="16"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8642" y="1902318"/>
            <a:ext cx="734594" cy="734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descr="http://us.cdn3.123rf.com/168nwm/anatolymas/anatolymas1010/anatolymas101000003/8000485-3d-small-people-sitting-on-a-positive-symbol-3d-image-isolated-white-background.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2638" y="5490256"/>
            <a:ext cx="791101" cy="9630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ec.l.thumbs.canstockphoto.com/canstock714047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2638" y="4369307"/>
            <a:ext cx="791101" cy="859893"/>
          </a:xfrm>
          <a:prstGeom prst="rect">
            <a:avLst/>
          </a:prstGeom>
          <a:noFill/>
        </p:spPr>
      </p:pic>
      <p:sp>
        <p:nvSpPr>
          <p:cNvPr id="19" name="Rectangle 18"/>
          <p:cNvSpPr/>
          <p:nvPr/>
        </p:nvSpPr>
        <p:spPr>
          <a:xfrm>
            <a:off x="6444208" y="1916832"/>
            <a:ext cx="2520280" cy="1154162"/>
          </a:xfrm>
          <a:prstGeom prst="rect">
            <a:avLst/>
          </a:prstGeom>
        </p:spPr>
        <p:txBody>
          <a:bodyPr wrap="square">
            <a:spAutoFit/>
          </a:bodyPr>
          <a:lstStyle/>
          <a:p>
            <a:pPr marL="346075" lvl="2" indent="-234950">
              <a:spcAft>
                <a:spcPts val="600"/>
              </a:spcAft>
              <a:buClr>
                <a:srgbClr val="FFC000"/>
              </a:buClr>
              <a:buFont typeface="Wingdings" pitchFamily="2" charset="2"/>
              <a:buChar char="§"/>
            </a:pPr>
            <a:r>
              <a:rPr lang="en-US" sz="1600" kern="0" dirty="0" smtClean="0">
                <a:solidFill>
                  <a:srgbClr val="002277"/>
                </a:solidFill>
                <a:sym typeface="Wingdings"/>
              </a:rPr>
              <a:t>Both Project Owner and SPI Complete PIB</a:t>
            </a:r>
          </a:p>
          <a:p>
            <a:pPr marL="346075" lvl="2" indent="-234950">
              <a:spcAft>
                <a:spcPts val="600"/>
              </a:spcAft>
              <a:buClr>
                <a:srgbClr val="FFC000"/>
              </a:buClr>
              <a:buFont typeface="Wingdings" pitchFamily="2" charset="2"/>
              <a:buChar char="§"/>
            </a:pPr>
            <a:r>
              <a:rPr lang="en-GB" sz="1600" dirty="0" smtClean="0">
                <a:solidFill>
                  <a:srgbClr val="002277"/>
                </a:solidFill>
                <a:sym typeface="Wingdings"/>
              </a:rPr>
              <a:t>PIB Approved by SPI for Sending to Agency(</a:t>
            </a:r>
            <a:r>
              <a:rPr lang="en-GB" sz="1600" dirty="0" err="1" smtClean="0">
                <a:solidFill>
                  <a:srgbClr val="002277"/>
                </a:solidFill>
                <a:sym typeface="Wingdings"/>
              </a:rPr>
              <a:t>s</a:t>
            </a:r>
            <a:r>
              <a:rPr lang="en-GB" sz="1600" dirty="0" smtClean="0">
                <a:solidFill>
                  <a:srgbClr val="002277"/>
                </a:solidFill>
                <a:sym typeface="Wingdings"/>
              </a:rPr>
              <a:t>)</a:t>
            </a:r>
            <a:r>
              <a:rPr lang="en-US" sz="1600" kern="0" dirty="0" smtClean="0">
                <a:solidFill>
                  <a:srgbClr val="002277"/>
                </a:solidFill>
                <a:sym typeface="Wingdings"/>
              </a:rPr>
              <a:t> </a:t>
            </a:r>
          </a:p>
        </p:txBody>
      </p:sp>
      <p:sp>
        <p:nvSpPr>
          <p:cNvPr id="20" name="Rectangle 19"/>
          <p:cNvSpPr/>
          <p:nvPr/>
        </p:nvSpPr>
        <p:spPr>
          <a:xfrm>
            <a:off x="6444208" y="4614587"/>
            <a:ext cx="1894909" cy="338554"/>
          </a:xfrm>
          <a:prstGeom prst="rect">
            <a:avLst/>
          </a:prstGeom>
        </p:spPr>
        <p:txBody>
          <a:bodyPr wrap="square">
            <a:spAutoFit/>
          </a:bodyPr>
          <a:lstStyle/>
          <a:p>
            <a:pPr marL="346075" lvl="2" indent="-234950">
              <a:spcAft>
                <a:spcPts val="600"/>
              </a:spcAft>
              <a:buClr>
                <a:srgbClr val="FFC000"/>
              </a:buClr>
              <a:buFont typeface="Wingdings" pitchFamily="2" charset="2"/>
              <a:buChar char="§"/>
            </a:pPr>
            <a:r>
              <a:rPr lang="en-GB" sz="1600" kern="0" dirty="0" smtClean="0">
                <a:solidFill>
                  <a:srgbClr val="002277"/>
                </a:solidFill>
                <a:sym typeface="Wingdings"/>
              </a:rPr>
              <a:t>Est. 60 minutes</a:t>
            </a:r>
            <a:endParaRPr lang="en-US" sz="1600" kern="0" dirty="0" smtClean="0">
              <a:solidFill>
                <a:srgbClr val="002277"/>
              </a:solidFill>
              <a:sym typeface="Wingdings"/>
            </a:endParaRPr>
          </a:p>
        </p:txBody>
      </p:sp>
      <p:sp>
        <p:nvSpPr>
          <p:cNvPr id="23" name="Rectangle 22"/>
          <p:cNvSpPr/>
          <p:nvPr/>
        </p:nvSpPr>
        <p:spPr>
          <a:xfrm>
            <a:off x="6456743" y="5679408"/>
            <a:ext cx="2304256" cy="584775"/>
          </a:xfrm>
          <a:prstGeom prst="rect">
            <a:avLst/>
          </a:prstGeom>
        </p:spPr>
        <p:txBody>
          <a:bodyPr wrap="square">
            <a:spAutoFit/>
          </a:bodyPr>
          <a:lstStyle/>
          <a:p>
            <a:pPr marL="346075" lvl="2" indent="-234950">
              <a:spcAft>
                <a:spcPts val="600"/>
              </a:spcAft>
              <a:buClr>
                <a:srgbClr val="FFC000"/>
              </a:buClr>
              <a:buFont typeface="Wingdings" pitchFamily="2" charset="2"/>
              <a:buChar char="§"/>
            </a:pPr>
            <a:r>
              <a:rPr lang="en-GB" sz="1600" kern="0" dirty="0" smtClean="0">
                <a:solidFill>
                  <a:srgbClr val="002277"/>
                </a:solidFill>
                <a:sym typeface="Wingdings"/>
              </a:rPr>
              <a:t>Fit for Purpose Brief sent to Agency(s)</a:t>
            </a:r>
          </a:p>
        </p:txBody>
      </p:sp>
      <p:sp>
        <p:nvSpPr>
          <p:cNvPr id="26" name="Rectangle 25"/>
          <p:cNvSpPr/>
          <p:nvPr/>
        </p:nvSpPr>
        <p:spPr>
          <a:xfrm>
            <a:off x="5724128" y="1556792"/>
            <a:ext cx="1249509" cy="369332"/>
          </a:xfrm>
          <a:prstGeom prst="rect">
            <a:avLst/>
          </a:prstGeom>
        </p:spPr>
        <p:txBody>
          <a:bodyPr wrap="none">
            <a:spAutoFit/>
          </a:bodyPr>
          <a:lstStyle/>
          <a:p>
            <a:r>
              <a:rPr lang="en-GB" b="1" dirty="0" smtClean="0">
                <a:solidFill>
                  <a:srgbClr val="002277"/>
                </a:solidFill>
                <a:sym typeface="Wingdings"/>
              </a:rPr>
              <a:t>Work steps</a:t>
            </a:r>
            <a:endParaRPr lang="en-US" b="1" dirty="0">
              <a:solidFill>
                <a:prstClr val="black"/>
              </a:solidFill>
            </a:endParaRPr>
          </a:p>
        </p:txBody>
      </p:sp>
      <p:sp>
        <p:nvSpPr>
          <p:cNvPr id="27" name="Rectangle 26"/>
          <p:cNvSpPr/>
          <p:nvPr/>
        </p:nvSpPr>
        <p:spPr>
          <a:xfrm>
            <a:off x="5724128" y="4077072"/>
            <a:ext cx="1909690" cy="369332"/>
          </a:xfrm>
          <a:prstGeom prst="rect">
            <a:avLst/>
          </a:prstGeom>
        </p:spPr>
        <p:txBody>
          <a:bodyPr wrap="none">
            <a:spAutoFit/>
          </a:bodyPr>
          <a:lstStyle/>
          <a:p>
            <a:r>
              <a:rPr lang="en-GB" b="1" dirty="0" smtClean="0">
                <a:solidFill>
                  <a:srgbClr val="002277"/>
                </a:solidFill>
                <a:sym typeface="Wingdings"/>
              </a:rPr>
              <a:t>Time to complete </a:t>
            </a:r>
            <a:endParaRPr lang="en-US" b="1" dirty="0">
              <a:solidFill>
                <a:prstClr val="black"/>
              </a:solidFill>
            </a:endParaRPr>
          </a:p>
        </p:txBody>
      </p:sp>
      <p:sp>
        <p:nvSpPr>
          <p:cNvPr id="28" name="Rectangle 27"/>
          <p:cNvSpPr/>
          <p:nvPr/>
        </p:nvSpPr>
        <p:spPr>
          <a:xfrm>
            <a:off x="5724128" y="5228638"/>
            <a:ext cx="678391" cy="369332"/>
          </a:xfrm>
          <a:prstGeom prst="rect">
            <a:avLst/>
          </a:prstGeom>
        </p:spPr>
        <p:txBody>
          <a:bodyPr wrap="none">
            <a:spAutoFit/>
          </a:bodyPr>
          <a:lstStyle/>
          <a:p>
            <a:r>
              <a:rPr lang="en-GB" b="1" dirty="0" smtClean="0">
                <a:solidFill>
                  <a:srgbClr val="002277"/>
                </a:solidFill>
                <a:sym typeface="Wingdings"/>
              </a:rPr>
              <a:t>Goal </a:t>
            </a:r>
            <a:endParaRPr lang="en-US" b="1" dirty="0">
              <a:solidFill>
                <a:prstClr val="black"/>
              </a:solidFill>
            </a:endParaRPr>
          </a:p>
        </p:txBody>
      </p:sp>
      <p:pic>
        <p:nvPicPr>
          <p:cNvPr id="10649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4208" y="3140968"/>
            <a:ext cx="1848376" cy="969640"/>
          </a:xfrm>
          <a:prstGeom prst="rect">
            <a:avLst/>
          </a:prstGeom>
          <a:noFill/>
          <a:ln w="9525">
            <a:noFill/>
            <a:miter lim="800000"/>
            <a:headEnd/>
            <a:tailEnd/>
          </a:ln>
        </p:spPr>
      </p:pic>
      <p:sp>
        <p:nvSpPr>
          <p:cNvPr id="21"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17</a:t>
            </a:fld>
            <a:endParaRPr lang="en-US" sz="1300" b="1" dirty="0">
              <a:solidFill>
                <a:srgbClr val="002277"/>
              </a:solidFill>
            </a:endParaRPr>
          </a:p>
        </p:txBody>
      </p:sp>
      <p:pic>
        <p:nvPicPr>
          <p:cNvPr id="2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2200" y="3070994"/>
            <a:ext cx="511735" cy="51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9219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79511" y="3893245"/>
            <a:ext cx="3096344" cy="2092881"/>
          </a:xfrm>
          <a:prstGeom prst="roundRect">
            <a:avLst>
              <a:gd name="adj" fmla="val 5784"/>
            </a:avLst>
          </a:prstGeom>
          <a:solidFill>
            <a:srgbClr val="FFF5AD"/>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 name="Rounded Rectangle 8"/>
          <p:cNvSpPr/>
          <p:nvPr/>
        </p:nvSpPr>
        <p:spPr>
          <a:xfrm>
            <a:off x="395536" y="1196753"/>
            <a:ext cx="8228764" cy="2448272"/>
          </a:xfrm>
          <a:prstGeom prst="roundRect">
            <a:avLst>
              <a:gd name="adj" fmla="val 5784"/>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179512" y="3893245"/>
            <a:ext cx="3096344" cy="2092881"/>
          </a:xfrm>
          <a:prstGeom prst="rect">
            <a:avLst/>
          </a:prstGeom>
          <a:noFill/>
        </p:spPr>
        <p:txBody>
          <a:bodyPr wrap="square" rtlCol="0">
            <a:spAutoFit/>
          </a:bodyPr>
          <a:lstStyle/>
          <a:p>
            <a:r>
              <a:rPr lang="en-GB" b="1" dirty="0" smtClean="0">
                <a:solidFill>
                  <a:srgbClr val="002277"/>
                </a:solidFill>
              </a:rPr>
              <a:t>Procurement</a:t>
            </a:r>
          </a:p>
          <a:p>
            <a:pPr marL="285750" indent="-285750">
              <a:buFont typeface="Arial" panose="020B0604020202020204" pitchFamily="34" charset="0"/>
              <a:buChar char="•"/>
            </a:pPr>
            <a:r>
              <a:rPr lang="en-GB" sz="1600" b="1" u="sng" dirty="0" smtClean="0">
                <a:solidFill>
                  <a:srgbClr val="002277"/>
                </a:solidFill>
              </a:rPr>
              <a:t>Optional</a:t>
            </a:r>
            <a:r>
              <a:rPr lang="en-GB" sz="1600" b="1" dirty="0" smtClean="0">
                <a:solidFill>
                  <a:srgbClr val="002277"/>
                </a:solidFill>
              </a:rPr>
              <a:t> </a:t>
            </a:r>
            <a:r>
              <a:rPr lang="en-GB" sz="1600" dirty="0" smtClean="0">
                <a:solidFill>
                  <a:srgbClr val="002277"/>
                </a:solidFill>
              </a:rPr>
              <a:t>for SPI to identify a Procurement Stakeholder</a:t>
            </a:r>
          </a:p>
          <a:p>
            <a:pPr marL="285750" indent="-285750">
              <a:buFont typeface="Arial" panose="020B0604020202020204" pitchFamily="34" charset="0"/>
              <a:buChar char="•"/>
            </a:pPr>
            <a:r>
              <a:rPr lang="en-GB" sz="1600" dirty="0" smtClean="0">
                <a:solidFill>
                  <a:srgbClr val="002277"/>
                </a:solidFill>
              </a:rPr>
              <a:t>Will depend whether Procurement services are required</a:t>
            </a:r>
          </a:p>
          <a:p>
            <a:pPr marL="285750" indent="-285750">
              <a:buFont typeface="Arial" panose="020B0604020202020204" pitchFamily="34" charset="0"/>
              <a:buChar char="•"/>
            </a:pPr>
            <a:r>
              <a:rPr lang="en-GB" sz="1600" dirty="0" smtClean="0">
                <a:solidFill>
                  <a:srgbClr val="002277"/>
                </a:solidFill>
              </a:rPr>
              <a:t>Procurement have read-only access to assigned projects</a:t>
            </a:r>
            <a:endParaRPr lang="en-GB" sz="1600" dirty="0">
              <a:solidFill>
                <a:srgbClr val="002277"/>
              </a:solidFill>
            </a:endParaRPr>
          </a:p>
        </p:txBody>
      </p:sp>
      <p:sp>
        <p:nvSpPr>
          <p:cNvPr id="7" name="Rectangle 6"/>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takeholders</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nd</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L</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egal</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ign</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ff</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(PIB)</a:t>
            </a:r>
            <a:endParaRPr lang="en-US" sz="8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8" name="TextBox 7"/>
          <p:cNvSpPr txBox="1"/>
          <p:nvPr/>
        </p:nvSpPr>
        <p:spPr>
          <a:xfrm>
            <a:off x="395535" y="1196752"/>
            <a:ext cx="8228765" cy="2369880"/>
          </a:xfrm>
          <a:prstGeom prst="rect">
            <a:avLst/>
          </a:prstGeom>
          <a:noFill/>
        </p:spPr>
        <p:txBody>
          <a:bodyPr wrap="square" rtlCol="0">
            <a:spAutoFit/>
          </a:bodyPr>
          <a:lstStyle/>
          <a:p>
            <a:r>
              <a:rPr lang="en-GB" b="1" dirty="0" smtClean="0">
                <a:solidFill>
                  <a:srgbClr val="002277"/>
                </a:solidFill>
              </a:rPr>
              <a:t>Legal</a:t>
            </a:r>
            <a:endParaRPr lang="en-GB" b="1" dirty="0">
              <a:solidFill>
                <a:srgbClr val="002277"/>
              </a:solidFill>
            </a:endParaRPr>
          </a:p>
          <a:p>
            <a:pPr marL="285750" indent="-285750">
              <a:buFont typeface="Arial" panose="020B0604020202020204" pitchFamily="34" charset="0"/>
              <a:buChar char="•"/>
            </a:pPr>
            <a:r>
              <a:rPr lang="en-GB" sz="1600" b="1" u="sng" dirty="0" smtClean="0">
                <a:solidFill>
                  <a:srgbClr val="FF0000"/>
                </a:solidFill>
              </a:rPr>
              <a:t>Mandatory</a:t>
            </a:r>
            <a:r>
              <a:rPr lang="en-GB" sz="1600" dirty="0" smtClean="0">
                <a:solidFill>
                  <a:srgbClr val="002277"/>
                </a:solidFill>
              </a:rPr>
              <a:t> for SPI to identify a Legal stakeholder</a:t>
            </a:r>
          </a:p>
          <a:p>
            <a:pPr marL="285750" indent="-285750">
              <a:buFont typeface="Arial" panose="020B0604020202020204" pitchFamily="34" charset="0"/>
              <a:buChar char="•"/>
            </a:pPr>
            <a:r>
              <a:rPr lang="en-GB" sz="1600" dirty="0" smtClean="0">
                <a:solidFill>
                  <a:srgbClr val="002277"/>
                </a:solidFill>
              </a:rPr>
              <a:t>Legal can access SYNCHRO to see projects</a:t>
            </a:r>
          </a:p>
          <a:p>
            <a:pPr marL="285750" indent="-285750">
              <a:buFont typeface="Arial" panose="020B0604020202020204" pitchFamily="34" charset="0"/>
              <a:buChar char="•"/>
            </a:pPr>
            <a:r>
              <a:rPr lang="en-GB" sz="1600" dirty="0" smtClean="0">
                <a:solidFill>
                  <a:srgbClr val="002277"/>
                </a:solidFill>
              </a:rPr>
              <a:t>Legal </a:t>
            </a:r>
            <a:r>
              <a:rPr lang="en-GB" sz="1600" b="1" dirty="0" smtClean="0">
                <a:solidFill>
                  <a:srgbClr val="FF0000"/>
                </a:solidFill>
              </a:rPr>
              <a:t>cannot</a:t>
            </a:r>
            <a:r>
              <a:rPr lang="en-GB" sz="1600" dirty="0" smtClean="0">
                <a:solidFill>
                  <a:srgbClr val="FF0000"/>
                </a:solidFill>
              </a:rPr>
              <a:t> </a:t>
            </a:r>
            <a:r>
              <a:rPr lang="en-GB" sz="1600" dirty="0" smtClean="0">
                <a:solidFill>
                  <a:srgbClr val="002277"/>
                </a:solidFill>
              </a:rPr>
              <a:t>approve project in SYNCHRO</a:t>
            </a:r>
          </a:p>
          <a:p>
            <a:pPr marL="285750" indent="-285750">
              <a:buFont typeface="Arial" panose="020B0604020202020204" pitchFamily="34" charset="0"/>
              <a:buChar char="•"/>
            </a:pPr>
            <a:r>
              <a:rPr lang="en-GB" sz="1600" dirty="0" smtClean="0">
                <a:solidFill>
                  <a:srgbClr val="002277"/>
                </a:solidFill>
              </a:rPr>
              <a:t>Legal approval </a:t>
            </a:r>
            <a:r>
              <a:rPr lang="en-GB" sz="1600" b="1" dirty="0" smtClean="0">
                <a:solidFill>
                  <a:srgbClr val="FF0000"/>
                </a:solidFill>
              </a:rPr>
              <a:t>must be obtained offline </a:t>
            </a:r>
            <a:r>
              <a:rPr lang="en-GB" sz="1600" dirty="0" smtClean="0">
                <a:solidFill>
                  <a:srgbClr val="002277"/>
                </a:solidFill>
              </a:rPr>
              <a:t>(eg via email)</a:t>
            </a:r>
          </a:p>
          <a:p>
            <a:pPr marL="285750" indent="-285750">
              <a:buFont typeface="Arial" panose="020B0604020202020204" pitchFamily="34" charset="0"/>
              <a:buChar char="•"/>
            </a:pPr>
            <a:r>
              <a:rPr lang="en-GB" sz="1600" dirty="0">
                <a:solidFill>
                  <a:srgbClr val="002277"/>
                </a:solidFill>
              </a:rPr>
              <a:t>SPI can attach </a:t>
            </a:r>
            <a:r>
              <a:rPr lang="en-GB" sz="1600" dirty="0" smtClean="0">
                <a:solidFill>
                  <a:srgbClr val="002277"/>
                </a:solidFill>
              </a:rPr>
              <a:t>this email to the </a:t>
            </a:r>
            <a:r>
              <a:rPr lang="en-GB" sz="1600" dirty="0">
                <a:solidFill>
                  <a:srgbClr val="002277"/>
                </a:solidFill>
              </a:rPr>
              <a:t>PIB in </a:t>
            </a:r>
            <a:r>
              <a:rPr lang="en-GB" sz="1600" dirty="0" smtClean="0">
                <a:solidFill>
                  <a:srgbClr val="002277"/>
                </a:solidFill>
              </a:rPr>
              <a:t>‘Other comments’ </a:t>
            </a:r>
            <a:r>
              <a:rPr lang="en-GB" sz="1600" dirty="0">
                <a:solidFill>
                  <a:srgbClr val="002277"/>
                </a:solidFill>
              </a:rPr>
              <a:t>section</a:t>
            </a:r>
          </a:p>
          <a:p>
            <a:pPr marL="285750" indent="-285750">
              <a:buFont typeface="Arial" panose="020B0604020202020204" pitchFamily="34" charset="0"/>
              <a:buChar char="•"/>
            </a:pPr>
            <a:r>
              <a:rPr lang="en-GB" sz="1600" dirty="0" smtClean="0">
                <a:solidFill>
                  <a:srgbClr val="002277"/>
                </a:solidFill>
              </a:rPr>
              <a:t>SPI must state in SYNCHO that Legal approval has been given and state the name of the Legal person</a:t>
            </a:r>
          </a:p>
          <a:p>
            <a:endParaRPr lang="en-GB" sz="500" dirty="0" smtClean="0">
              <a:solidFill>
                <a:srgbClr val="002277"/>
              </a:solidFill>
            </a:endParaRPr>
          </a:p>
          <a:p>
            <a:pPr algn="r"/>
            <a:r>
              <a:rPr lang="en-GB" sz="1200" b="1" dirty="0" smtClean="0">
                <a:solidFill>
                  <a:srgbClr val="002277"/>
                </a:solidFill>
              </a:rPr>
              <a:t>This process has been approved by Global Legal.</a:t>
            </a:r>
          </a:p>
        </p:txBody>
      </p:sp>
      <p:sp>
        <p:nvSpPr>
          <p:cNvPr id="14" name="Rounded Rectangle 13"/>
          <p:cNvSpPr/>
          <p:nvPr/>
        </p:nvSpPr>
        <p:spPr>
          <a:xfrm>
            <a:off x="2961746" y="4293096"/>
            <a:ext cx="3096344" cy="2448272"/>
          </a:xfrm>
          <a:prstGeom prst="roundRect">
            <a:avLst>
              <a:gd name="adj" fmla="val 5784"/>
            </a:avLst>
          </a:prstGeom>
          <a:solidFill>
            <a:srgbClr val="EFEFEF"/>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3" name="TextBox 12"/>
          <p:cNvSpPr txBox="1"/>
          <p:nvPr/>
        </p:nvSpPr>
        <p:spPr>
          <a:xfrm>
            <a:off x="2987824" y="4340127"/>
            <a:ext cx="2956663" cy="2339102"/>
          </a:xfrm>
          <a:prstGeom prst="rect">
            <a:avLst/>
          </a:prstGeom>
          <a:noFill/>
        </p:spPr>
        <p:txBody>
          <a:bodyPr wrap="square" rtlCol="0">
            <a:spAutoFit/>
          </a:bodyPr>
          <a:lstStyle/>
          <a:p>
            <a:r>
              <a:rPr lang="en-GB" b="1" dirty="0" smtClean="0">
                <a:solidFill>
                  <a:srgbClr val="002277"/>
                </a:solidFill>
              </a:rPr>
              <a:t>Product</a:t>
            </a:r>
          </a:p>
          <a:p>
            <a:pPr marL="285750" indent="-285750">
              <a:buFont typeface="Arial" panose="020B0604020202020204" pitchFamily="34" charset="0"/>
              <a:buChar char="•"/>
            </a:pPr>
            <a:r>
              <a:rPr lang="en-GB" sz="1600" b="1" u="sng" dirty="0" smtClean="0">
                <a:solidFill>
                  <a:srgbClr val="FF0000"/>
                </a:solidFill>
              </a:rPr>
              <a:t>Mandatory</a:t>
            </a:r>
            <a:r>
              <a:rPr lang="en-GB" sz="1600" b="1" dirty="0" smtClean="0">
                <a:solidFill>
                  <a:srgbClr val="FF0000"/>
                </a:solidFill>
              </a:rPr>
              <a:t> </a:t>
            </a:r>
            <a:r>
              <a:rPr lang="en-GB" sz="1600" dirty="0" smtClean="0">
                <a:solidFill>
                  <a:srgbClr val="002277"/>
                </a:solidFill>
              </a:rPr>
              <a:t>for SPI to identify a Product Stakeholder for all </a:t>
            </a:r>
            <a:r>
              <a:rPr lang="en-GB" sz="1600" b="1" dirty="0" smtClean="0">
                <a:solidFill>
                  <a:srgbClr val="FF0000"/>
                </a:solidFill>
              </a:rPr>
              <a:t>Product Tests only</a:t>
            </a:r>
          </a:p>
          <a:p>
            <a:pPr marL="285750" indent="-285750">
              <a:buFont typeface="Arial" panose="020B0604020202020204" pitchFamily="34" charset="0"/>
              <a:buChar char="•"/>
            </a:pPr>
            <a:r>
              <a:rPr lang="en-GB" sz="1600" dirty="0" smtClean="0">
                <a:solidFill>
                  <a:srgbClr val="002277"/>
                </a:solidFill>
              </a:rPr>
              <a:t>Product Stakeholders will have read-only access to assigned projects, However, if they are the Project Owner, they will also  have edit rights</a:t>
            </a:r>
          </a:p>
        </p:txBody>
      </p:sp>
      <p:sp>
        <p:nvSpPr>
          <p:cNvPr id="16" name="Rounded Rectangle 15"/>
          <p:cNvSpPr/>
          <p:nvPr/>
        </p:nvSpPr>
        <p:spPr>
          <a:xfrm>
            <a:off x="5868144" y="3861047"/>
            <a:ext cx="3096344" cy="2092881"/>
          </a:xfrm>
          <a:prstGeom prst="roundRect">
            <a:avLst>
              <a:gd name="adj" fmla="val 5784"/>
            </a:avLst>
          </a:prstGeom>
          <a:solidFill>
            <a:schemeClr val="accent6">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5" name="TextBox 14"/>
          <p:cNvSpPr txBox="1"/>
          <p:nvPr/>
        </p:nvSpPr>
        <p:spPr>
          <a:xfrm>
            <a:off x="5868144" y="3861047"/>
            <a:ext cx="3096344" cy="1846659"/>
          </a:xfrm>
          <a:prstGeom prst="rect">
            <a:avLst/>
          </a:prstGeom>
          <a:noFill/>
        </p:spPr>
        <p:txBody>
          <a:bodyPr wrap="square" rtlCol="0">
            <a:spAutoFit/>
          </a:bodyPr>
          <a:lstStyle/>
          <a:p>
            <a:r>
              <a:rPr lang="en-GB" b="1" dirty="0" smtClean="0">
                <a:solidFill>
                  <a:srgbClr val="002277"/>
                </a:solidFill>
              </a:rPr>
              <a:t>Comms Agency</a:t>
            </a:r>
          </a:p>
          <a:p>
            <a:pPr marL="285750" indent="-285750">
              <a:buFont typeface="Arial" panose="020B0604020202020204" pitchFamily="34" charset="0"/>
              <a:buChar char="•"/>
            </a:pPr>
            <a:r>
              <a:rPr lang="en-GB" sz="1600" b="1" u="sng" dirty="0" smtClean="0">
                <a:solidFill>
                  <a:srgbClr val="002277"/>
                </a:solidFill>
              </a:rPr>
              <a:t>Optional</a:t>
            </a:r>
            <a:r>
              <a:rPr lang="en-GB" sz="1600" dirty="0" smtClean="0">
                <a:solidFill>
                  <a:srgbClr val="002277"/>
                </a:solidFill>
              </a:rPr>
              <a:t> for SPI to identify a Comms Agency Stakeholder</a:t>
            </a:r>
          </a:p>
          <a:p>
            <a:pPr marL="285750" indent="-285750">
              <a:buFont typeface="Arial" panose="020B0604020202020204" pitchFamily="34" charset="0"/>
              <a:buChar char="•"/>
            </a:pPr>
            <a:r>
              <a:rPr lang="en-GB" sz="1600" dirty="0" smtClean="0">
                <a:solidFill>
                  <a:srgbClr val="002277"/>
                </a:solidFill>
              </a:rPr>
              <a:t>Comms Agency will have read-only access to assigned projects</a:t>
            </a:r>
          </a:p>
          <a:p>
            <a:pPr marL="285750" indent="-285750">
              <a:buFont typeface="Arial" panose="020B0604020202020204" pitchFamily="34" charset="0"/>
              <a:buChar char="•"/>
            </a:pPr>
            <a:r>
              <a:rPr lang="en-GB" sz="1600" dirty="0" smtClean="0">
                <a:solidFill>
                  <a:srgbClr val="002277"/>
                </a:solidFill>
              </a:rPr>
              <a:t>Will be able to check Stimulus Requirements &amp; timings</a:t>
            </a:r>
            <a:endParaRPr lang="en-GB" sz="1600" dirty="0">
              <a:solidFill>
                <a:srgbClr val="002277"/>
              </a:solidFill>
            </a:endParaRPr>
          </a:p>
        </p:txBody>
      </p:sp>
      <p:pic>
        <p:nvPicPr>
          <p:cNvPr id="17" name="Picture 4" descr="http://www.pra.ca/resources/pages/images/survey_icon.jpg"/>
          <p:cNvPicPr>
            <a:picLocks noChangeAspect="1" noChangeArrowheads="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696819" y="1196753"/>
            <a:ext cx="1438994" cy="143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62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gency</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i</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sked</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t</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B</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id</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f</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a 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roject</a:t>
            </a:r>
            <a:endParaRPr lang="en-US"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538" y="1628800"/>
            <a:ext cx="6785490" cy="4176464"/>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2" name="Rectangle 1"/>
          <p:cNvSpPr/>
          <p:nvPr/>
        </p:nvSpPr>
        <p:spPr>
          <a:xfrm>
            <a:off x="2267744" y="1628800"/>
            <a:ext cx="2520280" cy="432048"/>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smtClean="0">
                <a:solidFill>
                  <a:schemeClr val="bg1">
                    <a:lumMod val="50000"/>
                  </a:schemeClr>
                </a:solidFill>
              </a:rPr>
              <a:t>BAT</a:t>
            </a:r>
          </a:p>
          <a:p>
            <a:r>
              <a:rPr lang="en-GB" sz="1200" dirty="0" smtClean="0">
                <a:solidFill>
                  <a:schemeClr val="bg1">
                    <a:lumMod val="50000"/>
                  </a:schemeClr>
                </a:solidFill>
              </a:rPr>
              <a:t>Agency</a:t>
            </a:r>
            <a:endParaRPr lang="en-GB" sz="1200" dirty="0">
              <a:solidFill>
                <a:schemeClr val="bg1">
                  <a:lumMod val="50000"/>
                </a:schemeClr>
              </a:solidFill>
            </a:endParaRPr>
          </a:p>
        </p:txBody>
      </p:sp>
    </p:spTree>
    <p:extLst>
      <p:ext uri="{BB962C8B-B14F-4D97-AF65-F5344CB8AC3E}">
        <p14:creationId xmlns:p14="http://schemas.microsoft.com/office/powerpoint/2010/main" val="31216289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Заголовок 1"/>
          <p:cNvSpPr txBox="1">
            <a:spLocks/>
          </p:cNvSpPr>
          <p:nvPr/>
        </p:nvSpPr>
        <p:spPr>
          <a:xfrm>
            <a:off x="694252" y="386975"/>
            <a:ext cx="6021145" cy="442384"/>
          </a:xfrm>
          <a:prstGeom prst="rect">
            <a:avLst/>
          </a:prstGeom>
        </p:spPr>
        <p:txBody>
          <a:bodyPr vert="horz" lIns="64291" tIns="32146" rIns="64291" bIns="32146" rtlCol="0" anchor="ctr">
            <a:normAutofit fontScale="97500" lnSpcReduction="10000"/>
          </a:bodyPr>
          <a:lstStyle/>
          <a:p>
            <a:pPr defTabSz="914145" fontAlgn="base">
              <a:spcBef>
                <a:spcPct val="0"/>
              </a:spcBef>
              <a:spcAft>
                <a:spcPct val="0"/>
              </a:spcAft>
              <a:defRPr/>
            </a:pPr>
            <a:r>
              <a:rPr lang="en-US" sz="2700" b="1" kern="0" smtClean="0">
                <a:solidFill>
                  <a:srgbClr val="002277"/>
                </a:solidFill>
                <a:latin typeface="Arial"/>
                <a:ea typeface="+mj-ea"/>
                <a:cs typeface="+mj-cs"/>
              </a:rPr>
              <a:t>Legal Disclaimer</a:t>
            </a:r>
            <a:endParaRPr lang="ru-RU" sz="2700" b="1" kern="0" dirty="0" smtClean="0">
              <a:solidFill>
                <a:srgbClr val="002277"/>
              </a:solidFill>
              <a:latin typeface="Arial"/>
              <a:ea typeface="+mj-ea"/>
              <a:cs typeface="+mj-cs"/>
            </a:endParaRPr>
          </a:p>
        </p:txBody>
      </p:sp>
      <p:sp>
        <p:nvSpPr>
          <p:cNvPr id="16" name="Content Placeholder 7"/>
          <p:cNvSpPr txBox="1">
            <a:spLocks/>
          </p:cNvSpPr>
          <p:nvPr/>
        </p:nvSpPr>
        <p:spPr>
          <a:xfrm>
            <a:off x="669373" y="1345314"/>
            <a:ext cx="7676749" cy="5193309"/>
          </a:xfrm>
          <a:prstGeom prst="rect">
            <a:avLst/>
          </a:prstGeom>
        </p:spPr>
        <p:txBody>
          <a:bodyPr lIns="64291" tIns="32146" rIns="64291" bIns="32146">
            <a:noAutofit/>
          </a:bodyPr>
          <a:lstStyle/>
          <a:p>
            <a:pPr defTabSz="914145" eaLnBrk="0" fontAlgn="base" hangingPunct="0">
              <a:lnSpc>
                <a:spcPct val="85000"/>
              </a:lnSpc>
              <a:spcAft>
                <a:spcPct val="15000"/>
              </a:spcAft>
              <a:buFont typeface="Wingdings" pitchFamily="2" charset="2"/>
              <a:buNone/>
              <a:defRPr/>
            </a:pPr>
            <a:r>
              <a:rPr lang="en-GB" sz="1200" b="1" kern="0" smtClean="0">
                <a:solidFill>
                  <a:srgbClr val="002060"/>
                </a:solidFill>
                <a:latin typeface="Arial"/>
              </a:rPr>
              <a:t>ASU30</a:t>
            </a:r>
          </a:p>
          <a:p>
            <a:pPr defTabSz="914145" eaLnBrk="0" fontAlgn="base" hangingPunct="0">
              <a:lnSpc>
                <a:spcPct val="85000"/>
              </a:lnSpc>
              <a:spcAft>
                <a:spcPct val="15000"/>
              </a:spcAft>
              <a:buFont typeface="Wingdings" pitchFamily="2" charset="2"/>
              <a:buNone/>
              <a:defRPr/>
            </a:pPr>
            <a:r>
              <a:rPr lang="en-GB" sz="1200" kern="0" smtClean="0">
                <a:solidFill>
                  <a:srgbClr val="002060"/>
                </a:solidFill>
                <a:latin typeface="Arial"/>
              </a:rPr>
              <a:t>ASU30 and ATUU30 are acronyms for Adult Smoker Under 30 and Adult Tobacco User Under 30.  The term ‘adult’ is defined by local law, but shall in no circumstance refer to any person under the age of 18.  Likewise, consistent with BAT’s International Marketing Standards, terms such as ‘consumer’, ‘target consumer’, ‘smoker’, or ‘target audience’ refer only to smokers whom are adults.</a:t>
            </a:r>
          </a:p>
          <a:p>
            <a:pPr defTabSz="914145" eaLnBrk="0" fontAlgn="base" hangingPunct="0">
              <a:lnSpc>
                <a:spcPct val="85000"/>
              </a:lnSpc>
              <a:spcAft>
                <a:spcPct val="15000"/>
              </a:spcAft>
              <a:buFont typeface="Wingdings" pitchFamily="2" charset="2"/>
              <a:buNone/>
              <a:defRPr/>
            </a:pPr>
            <a:endParaRPr lang="en-GB" sz="1200" b="1" kern="0" smtClean="0">
              <a:solidFill>
                <a:srgbClr val="002060"/>
              </a:solidFill>
              <a:latin typeface="Arial"/>
            </a:endParaRPr>
          </a:p>
          <a:p>
            <a:pPr defTabSz="914145" eaLnBrk="0" fontAlgn="base" hangingPunct="0">
              <a:lnSpc>
                <a:spcPct val="85000"/>
              </a:lnSpc>
              <a:spcAft>
                <a:spcPct val="15000"/>
              </a:spcAft>
              <a:buFont typeface="Wingdings" pitchFamily="2" charset="2"/>
              <a:buNone/>
              <a:defRPr/>
            </a:pPr>
            <a:r>
              <a:rPr lang="en-GB" sz="1200" b="1" kern="0" smtClean="0">
                <a:solidFill>
                  <a:srgbClr val="002060"/>
                </a:solidFill>
                <a:latin typeface="Arial"/>
              </a:rPr>
              <a:t>LOCAL LEGISLATION / REGULATIONS</a:t>
            </a:r>
          </a:p>
          <a:p>
            <a:pPr defTabSz="914145" eaLnBrk="0" fontAlgn="base" hangingPunct="0">
              <a:lnSpc>
                <a:spcPct val="85000"/>
              </a:lnSpc>
              <a:spcAft>
                <a:spcPct val="15000"/>
              </a:spcAft>
              <a:buFont typeface="Wingdings" pitchFamily="2" charset="2"/>
              <a:buNone/>
              <a:defRPr/>
            </a:pPr>
            <a:r>
              <a:rPr lang="en-GB" sz="1200" kern="0" smtClean="0">
                <a:solidFill>
                  <a:srgbClr val="002060"/>
                </a:solidFill>
                <a:latin typeface="Arial"/>
              </a:rPr>
              <a:t>The material contained in this document may present executions and themes that are not legally permissible or acceptable in some markets.  Likewise, because tobacco regulation and the company’s own views on socially responsible marketing change over time, previously approved activities may no longer be permissible.  Therefore, you must obtain local legal and CORA approval before proceeding with any activity in your market</a:t>
            </a:r>
            <a:r>
              <a:rPr lang="en-GB" sz="1200" b="1" kern="0" smtClean="0">
                <a:solidFill>
                  <a:srgbClr val="002060"/>
                </a:solidFill>
                <a:latin typeface="Arial"/>
              </a:rPr>
              <a:t>.</a:t>
            </a:r>
          </a:p>
          <a:p>
            <a:pPr defTabSz="914145" eaLnBrk="0" fontAlgn="base" hangingPunct="0">
              <a:lnSpc>
                <a:spcPct val="85000"/>
              </a:lnSpc>
              <a:spcAft>
                <a:spcPct val="15000"/>
              </a:spcAft>
              <a:buFont typeface="Wingdings" pitchFamily="2" charset="2"/>
              <a:buNone/>
              <a:defRPr/>
            </a:pPr>
            <a:endParaRPr lang="en-GB" sz="1200" b="1" kern="0" smtClean="0">
              <a:solidFill>
                <a:srgbClr val="002060"/>
              </a:solidFill>
              <a:latin typeface="Arial"/>
            </a:endParaRPr>
          </a:p>
          <a:p>
            <a:pPr defTabSz="914145" eaLnBrk="0" fontAlgn="base" hangingPunct="0">
              <a:lnSpc>
                <a:spcPct val="85000"/>
              </a:lnSpc>
              <a:spcAft>
                <a:spcPct val="15000"/>
              </a:spcAft>
              <a:buFont typeface="Wingdings" pitchFamily="2" charset="2"/>
              <a:buNone/>
              <a:defRPr/>
            </a:pPr>
            <a:r>
              <a:rPr lang="en-GB" sz="1200" b="1" kern="0" smtClean="0">
                <a:solidFill>
                  <a:srgbClr val="002060"/>
                </a:solidFill>
                <a:latin typeface="Arial"/>
              </a:rPr>
              <a:t>COPYRIGHT AND CONFIDENTIALITY</a:t>
            </a:r>
          </a:p>
          <a:p>
            <a:pPr defTabSz="914145" eaLnBrk="0" fontAlgn="base" hangingPunct="0">
              <a:lnSpc>
                <a:spcPct val="85000"/>
              </a:lnSpc>
              <a:spcAft>
                <a:spcPct val="15000"/>
              </a:spcAft>
              <a:buFont typeface="Wingdings" pitchFamily="2" charset="2"/>
              <a:buNone/>
              <a:defRPr/>
            </a:pPr>
            <a:r>
              <a:rPr lang="en-GB" sz="1200" kern="0" smtClean="0">
                <a:solidFill>
                  <a:srgbClr val="002060"/>
                </a:solidFill>
                <a:latin typeface="Arial"/>
              </a:rPr>
              <a:t>© British-American Tobacco (Holdings) Limited 2014.  All rights reserved.  No part of this document may be reproduced in any form or any means without the prior written consent of British-American Tobacco (Holdings) Limited (˝BAT˝).  </a:t>
            </a:r>
          </a:p>
          <a:p>
            <a:pPr defTabSz="914145" eaLnBrk="0" fontAlgn="base" hangingPunct="0">
              <a:lnSpc>
                <a:spcPct val="85000"/>
              </a:lnSpc>
              <a:spcAft>
                <a:spcPct val="15000"/>
              </a:spcAft>
              <a:buFont typeface="Wingdings" pitchFamily="2" charset="2"/>
              <a:buNone/>
              <a:defRPr/>
            </a:pPr>
            <a:r>
              <a:rPr lang="en-GB" sz="1200" kern="0" smtClean="0">
                <a:solidFill>
                  <a:srgbClr val="002060"/>
                </a:solidFill>
                <a:latin typeface="Arial"/>
              </a:rPr>
              <a:t>This document is proprietary to BAT and is provided to employees of the BAT Group and certain trusted contractors working for a member of the BAT Group. It is disclosed solely for use by employees in the course of their employment or by contractors for the purpose of facilitating the provision of services by that contractor to the employing BAT company and for no other purposes. Unauthorised possession or use of this material or disclosure of the proprietary information without the prior written consent of BAT may result in legal action.  </a:t>
            </a:r>
          </a:p>
          <a:p>
            <a:pPr defTabSz="914145" eaLnBrk="0" fontAlgn="base" hangingPunct="0">
              <a:lnSpc>
                <a:spcPct val="85000"/>
              </a:lnSpc>
              <a:spcAft>
                <a:spcPct val="15000"/>
              </a:spcAft>
              <a:buFont typeface="Wingdings" pitchFamily="2" charset="2"/>
              <a:buNone/>
              <a:defRPr/>
            </a:pPr>
            <a:endParaRPr lang="en-GB" sz="1200" b="1" kern="0" smtClean="0">
              <a:solidFill>
                <a:srgbClr val="002060"/>
              </a:solidFill>
              <a:latin typeface="Arial"/>
            </a:endParaRPr>
          </a:p>
          <a:p>
            <a:pPr defTabSz="914145" eaLnBrk="0" fontAlgn="base" hangingPunct="0">
              <a:lnSpc>
                <a:spcPct val="85000"/>
              </a:lnSpc>
              <a:spcAft>
                <a:spcPct val="15000"/>
              </a:spcAft>
              <a:buFont typeface="Wingdings" pitchFamily="2" charset="2"/>
              <a:buNone/>
              <a:defRPr/>
            </a:pPr>
            <a:r>
              <a:rPr lang="en-GB" sz="1200" b="1" kern="0" smtClean="0">
                <a:solidFill>
                  <a:srgbClr val="002060"/>
                </a:solidFill>
                <a:latin typeface="Arial"/>
              </a:rPr>
              <a:t>THIRD PARTY TRADEMARKS </a:t>
            </a:r>
          </a:p>
          <a:p>
            <a:pPr defTabSz="914145" eaLnBrk="0" fontAlgn="base" hangingPunct="0">
              <a:lnSpc>
                <a:spcPct val="85000"/>
              </a:lnSpc>
              <a:spcAft>
                <a:spcPct val="15000"/>
              </a:spcAft>
              <a:buFont typeface="Wingdings" pitchFamily="2" charset="2"/>
              <a:buNone/>
              <a:defRPr/>
            </a:pPr>
            <a:r>
              <a:rPr lang="en-GB" sz="1200" b="1" kern="0" smtClean="0">
                <a:solidFill>
                  <a:srgbClr val="002060"/>
                </a:solidFill>
                <a:latin typeface="Arial"/>
              </a:rPr>
              <a:t> </a:t>
            </a:r>
            <a:r>
              <a:rPr lang="en-GB" sz="1200" kern="0" smtClean="0">
                <a:solidFill>
                  <a:srgbClr val="002060"/>
                </a:solidFill>
                <a:latin typeface="Arial"/>
              </a:rPr>
              <a:t>“Trademarks, logo designs and/or brand names featured in this material and not owned by British American Tobacco PLC (or one of its group companies) are owned by the relevant proprietor of the particular trademark and/or brand name in question, and are referred to in this document for informational and/or illustrative purposes only.”</a:t>
            </a:r>
            <a:endParaRPr lang="en-US" sz="1200" kern="0" dirty="0">
              <a:solidFill>
                <a:srgbClr val="002060"/>
              </a:solidFill>
              <a:latin typeface="Arial"/>
            </a:endParaRPr>
          </a:p>
        </p:txBody>
      </p:sp>
      <p:sp>
        <p:nvSpPr>
          <p:cNvPr id="17"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2</a:t>
            </a:fld>
            <a:endParaRPr lang="en-US" sz="1300" b="1" dirty="0">
              <a:solidFill>
                <a:srgbClr val="002277"/>
              </a:solidFill>
            </a:endParaRPr>
          </a:p>
        </p:txBody>
      </p:sp>
    </p:spTree>
    <p:extLst>
      <p:ext uri="{BB962C8B-B14F-4D97-AF65-F5344CB8AC3E}">
        <p14:creationId xmlns:p14="http://schemas.microsoft.com/office/powerpoint/2010/main" val="4072495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p:cNvSpPr/>
          <p:nvPr/>
        </p:nvSpPr>
        <p:spPr>
          <a:xfrm>
            <a:off x="35496" y="5949280"/>
            <a:ext cx="2942472" cy="853063"/>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gency</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roposal</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&amp; 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ward</a:t>
            </a:r>
            <a:endParaRPr lang="en-US" sz="6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7" name="Rectangle 6"/>
          <p:cNvSpPr/>
          <p:nvPr/>
        </p:nvSpPr>
        <p:spPr>
          <a:xfrm>
            <a:off x="1043608" y="1443951"/>
            <a:ext cx="684076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Oval 7"/>
          <p:cNvSpPr/>
          <p:nvPr/>
        </p:nvSpPr>
        <p:spPr>
          <a:xfrm>
            <a:off x="93559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Oval 8"/>
          <p:cNvSpPr/>
          <p:nvPr/>
        </p:nvSpPr>
        <p:spPr>
          <a:xfrm>
            <a:off x="2075723"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 name="Oval 9"/>
          <p:cNvSpPr/>
          <p:nvPr/>
        </p:nvSpPr>
        <p:spPr>
          <a:xfrm>
            <a:off x="3215850" y="1358798"/>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Oval 10"/>
          <p:cNvSpPr/>
          <p:nvPr/>
        </p:nvSpPr>
        <p:spPr>
          <a:xfrm>
            <a:off x="4355977"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Oval 11"/>
          <p:cNvSpPr/>
          <p:nvPr/>
        </p:nvSpPr>
        <p:spPr>
          <a:xfrm>
            <a:off x="5496104"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3" name="Oval 12"/>
          <p:cNvSpPr/>
          <p:nvPr/>
        </p:nvSpPr>
        <p:spPr>
          <a:xfrm>
            <a:off x="6636231"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4" name="Oval 13"/>
          <p:cNvSpPr/>
          <p:nvPr/>
        </p:nvSpPr>
        <p:spPr>
          <a:xfrm>
            <a:off x="777635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5" name="TextBox 14"/>
          <p:cNvSpPr txBox="1"/>
          <p:nvPr/>
        </p:nvSpPr>
        <p:spPr>
          <a:xfrm>
            <a:off x="892765" y="1052736"/>
            <a:ext cx="263214" cy="276999"/>
          </a:xfrm>
          <a:prstGeom prst="rect">
            <a:avLst/>
          </a:prstGeom>
          <a:noFill/>
        </p:spPr>
        <p:txBody>
          <a:bodyPr wrap="none" rtlCol="0">
            <a:spAutoFit/>
          </a:bodyPr>
          <a:lstStyle/>
          <a:p>
            <a:r>
              <a:rPr lang="en-GB" sz="1200" dirty="0" smtClean="0"/>
              <a:t>1</a:t>
            </a:r>
            <a:endParaRPr lang="en-GB" sz="1200" dirty="0"/>
          </a:p>
        </p:txBody>
      </p:sp>
      <p:sp>
        <p:nvSpPr>
          <p:cNvPr id="16" name="TextBox 15"/>
          <p:cNvSpPr txBox="1"/>
          <p:nvPr/>
        </p:nvSpPr>
        <p:spPr>
          <a:xfrm>
            <a:off x="2039304" y="1052736"/>
            <a:ext cx="263214" cy="276999"/>
          </a:xfrm>
          <a:prstGeom prst="rect">
            <a:avLst/>
          </a:prstGeom>
          <a:noFill/>
        </p:spPr>
        <p:txBody>
          <a:bodyPr wrap="none" rtlCol="0">
            <a:spAutoFit/>
          </a:bodyPr>
          <a:lstStyle/>
          <a:p>
            <a:r>
              <a:rPr lang="en-GB" sz="1200" dirty="0" smtClean="0"/>
              <a:t>2</a:t>
            </a:r>
            <a:endParaRPr lang="en-GB" sz="1200" dirty="0"/>
          </a:p>
        </p:txBody>
      </p:sp>
      <p:sp>
        <p:nvSpPr>
          <p:cNvPr id="17" name="TextBox 16"/>
          <p:cNvSpPr txBox="1"/>
          <p:nvPr/>
        </p:nvSpPr>
        <p:spPr>
          <a:xfrm>
            <a:off x="3057170" y="1052736"/>
            <a:ext cx="445956" cy="276999"/>
          </a:xfrm>
          <a:prstGeom prst="rect">
            <a:avLst/>
          </a:prstGeom>
          <a:noFill/>
        </p:spPr>
        <p:txBody>
          <a:bodyPr wrap="none" rtlCol="0">
            <a:spAutoFit/>
          </a:bodyPr>
          <a:lstStyle/>
          <a:p>
            <a:r>
              <a:rPr lang="en-GB" sz="1200" dirty="0" smtClean="0"/>
              <a:t>3&amp;4</a:t>
            </a:r>
            <a:endParaRPr lang="en-GB" sz="1200" dirty="0"/>
          </a:p>
        </p:txBody>
      </p:sp>
      <p:sp>
        <p:nvSpPr>
          <p:cNvPr id="18" name="TextBox 17"/>
          <p:cNvSpPr txBox="1"/>
          <p:nvPr/>
        </p:nvSpPr>
        <p:spPr>
          <a:xfrm>
            <a:off x="4319558" y="1052736"/>
            <a:ext cx="263214" cy="276999"/>
          </a:xfrm>
          <a:prstGeom prst="rect">
            <a:avLst/>
          </a:prstGeom>
          <a:noFill/>
        </p:spPr>
        <p:txBody>
          <a:bodyPr wrap="none" rtlCol="0">
            <a:spAutoFit/>
          </a:bodyPr>
          <a:lstStyle/>
          <a:p>
            <a:r>
              <a:rPr lang="en-GB" sz="1200" dirty="0" smtClean="0"/>
              <a:t>5</a:t>
            </a:r>
            <a:endParaRPr lang="en-GB" sz="1200" dirty="0"/>
          </a:p>
        </p:txBody>
      </p:sp>
      <p:sp>
        <p:nvSpPr>
          <p:cNvPr id="19" name="TextBox 18"/>
          <p:cNvSpPr txBox="1"/>
          <p:nvPr/>
        </p:nvSpPr>
        <p:spPr>
          <a:xfrm>
            <a:off x="5459685" y="1052736"/>
            <a:ext cx="263214" cy="276999"/>
          </a:xfrm>
          <a:prstGeom prst="rect">
            <a:avLst/>
          </a:prstGeom>
          <a:noFill/>
        </p:spPr>
        <p:txBody>
          <a:bodyPr wrap="none" rtlCol="0">
            <a:spAutoFit/>
          </a:bodyPr>
          <a:lstStyle/>
          <a:p>
            <a:r>
              <a:rPr lang="en-GB" sz="1200" dirty="0" smtClean="0"/>
              <a:t>6</a:t>
            </a:r>
            <a:endParaRPr lang="en-GB" sz="1200" dirty="0"/>
          </a:p>
        </p:txBody>
      </p:sp>
      <p:sp>
        <p:nvSpPr>
          <p:cNvPr id="21" name="TextBox 20"/>
          <p:cNvSpPr txBox="1"/>
          <p:nvPr/>
        </p:nvSpPr>
        <p:spPr>
          <a:xfrm>
            <a:off x="6599812" y="1052736"/>
            <a:ext cx="263214" cy="276999"/>
          </a:xfrm>
          <a:prstGeom prst="rect">
            <a:avLst/>
          </a:prstGeom>
          <a:noFill/>
        </p:spPr>
        <p:txBody>
          <a:bodyPr wrap="none" rtlCol="0">
            <a:spAutoFit/>
          </a:bodyPr>
          <a:lstStyle/>
          <a:p>
            <a:r>
              <a:rPr lang="en-GB" sz="1200" dirty="0" smtClean="0"/>
              <a:t>7</a:t>
            </a:r>
            <a:endParaRPr lang="en-GB" sz="1200" dirty="0"/>
          </a:p>
        </p:txBody>
      </p:sp>
      <p:sp>
        <p:nvSpPr>
          <p:cNvPr id="22" name="TextBox 21"/>
          <p:cNvSpPr txBox="1"/>
          <p:nvPr/>
        </p:nvSpPr>
        <p:spPr>
          <a:xfrm>
            <a:off x="7739937" y="1052736"/>
            <a:ext cx="263214" cy="276999"/>
          </a:xfrm>
          <a:prstGeom prst="rect">
            <a:avLst/>
          </a:prstGeom>
          <a:noFill/>
        </p:spPr>
        <p:txBody>
          <a:bodyPr wrap="none" rtlCol="0">
            <a:spAutoFit/>
          </a:bodyPr>
          <a:lstStyle/>
          <a:p>
            <a:r>
              <a:rPr lang="en-GB" sz="1200" dirty="0" smtClean="0"/>
              <a:t>8</a:t>
            </a:r>
            <a:endParaRPr lang="en-GB" sz="1200" dirty="0"/>
          </a:p>
        </p:txBody>
      </p:sp>
      <p:sp>
        <p:nvSpPr>
          <p:cNvPr id="23" name="TextBox 22"/>
          <p:cNvSpPr txBox="1"/>
          <p:nvPr/>
        </p:nvSpPr>
        <p:spPr>
          <a:xfrm>
            <a:off x="853878" y="1576537"/>
            <a:ext cx="378629" cy="276999"/>
          </a:xfrm>
          <a:prstGeom prst="rect">
            <a:avLst/>
          </a:prstGeom>
          <a:noFill/>
        </p:spPr>
        <p:txBody>
          <a:bodyPr wrap="none" rtlCol="0">
            <a:spAutoFit/>
          </a:bodyPr>
          <a:lstStyle/>
          <a:p>
            <a:pPr algn="ctr"/>
            <a:r>
              <a:rPr lang="en-GB" sz="1200" dirty="0" smtClean="0"/>
              <a:t>PIT</a:t>
            </a:r>
            <a:endParaRPr lang="en-GB" sz="1200" dirty="0"/>
          </a:p>
        </p:txBody>
      </p:sp>
      <p:sp>
        <p:nvSpPr>
          <p:cNvPr id="24" name="TextBox 23"/>
          <p:cNvSpPr txBox="1"/>
          <p:nvPr/>
        </p:nvSpPr>
        <p:spPr>
          <a:xfrm>
            <a:off x="1996410" y="1576537"/>
            <a:ext cx="386644" cy="276999"/>
          </a:xfrm>
          <a:prstGeom prst="rect">
            <a:avLst/>
          </a:prstGeom>
          <a:noFill/>
        </p:spPr>
        <p:txBody>
          <a:bodyPr wrap="none" rtlCol="0">
            <a:spAutoFit/>
          </a:bodyPr>
          <a:lstStyle/>
          <a:p>
            <a:pPr algn="ctr"/>
            <a:r>
              <a:rPr lang="en-GB" sz="1200" dirty="0" smtClean="0"/>
              <a:t>PIB</a:t>
            </a:r>
            <a:endParaRPr lang="en-GB" sz="1200" dirty="0"/>
          </a:p>
        </p:txBody>
      </p:sp>
      <p:sp>
        <p:nvSpPr>
          <p:cNvPr id="25" name="TextBox 24"/>
          <p:cNvSpPr txBox="1"/>
          <p:nvPr/>
        </p:nvSpPr>
        <p:spPr>
          <a:xfrm>
            <a:off x="2932171" y="1576537"/>
            <a:ext cx="764055" cy="461665"/>
          </a:xfrm>
          <a:prstGeom prst="rect">
            <a:avLst/>
          </a:prstGeom>
          <a:noFill/>
        </p:spPr>
        <p:txBody>
          <a:bodyPr wrap="none" rtlCol="0">
            <a:spAutoFit/>
          </a:bodyPr>
          <a:lstStyle/>
          <a:p>
            <a:pPr algn="ctr"/>
            <a:r>
              <a:rPr lang="en-GB" sz="1200" dirty="0" smtClean="0"/>
              <a:t>Proposal </a:t>
            </a:r>
          </a:p>
          <a:p>
            <a:pPr algn="ctr"/>
            <a:r>
              <a:rPr lang="en-GB" sz="1200" dirty="0" smtClean="0"/>
              <a:t>&amp; Award</a:t>
            </a:r>
            <a:endParaRPr lang="en-GB" sz="1200" dirty="0"/>
          </a:p>
        </p:txBody>
      </p:sp>
      <p:sp>
        <p:nvSpPr>
          <p:cNvPr id="26" name="TextBox 25"/>
          <p:cNvSpPr txBox="1"/>
          <p:nvPr/>
        </p:nvSpPr>
        <p:spPr>
          <a:xfrm>
            <a:off x="4138454" y="1576537"/>
            <a:ext cx="663066" cy="461665"/>
          </a:xfrm>
          <a:prstGeom prst="rect">
            <a:avLst/>
          </a:prstGeom>
          <a:noFill/>
        </p:spPr>
        <p:txBody>
          <a:bodyPr wrap="none" rtlCol="0">
            <a:spAutoFit/>
          </a:bodyPr>
          <a:lstStyle/>
          <a:p>
            <a:pPr algn="ctr"/>
            <a:r>
              <a:rPr lang="en-GB" sz="1200" dirty="0" smtClean="0"/>
              <a:t>Project </a:t>
            </a:r>
          </a:p>
          <a:p>
            <a:pPr algn="ctr"/>
            <a:r>
              <a:rPr lang="en-GB" sz="1200" dirty="0" smtClean="0"/>
              <a:t>Specs</a:t>
            </a:r>
            <a:endParaRPr lang="en-GB" sz="1200" dirty="0"/>
          </a:p>
        </p:txBody>
      </p:sp>
      <p:sp>
        <p:nvSpPr>
          <p:cNvPr id="27" name="TextBox 26"/>
          <p:cNvSpPr txBox="1"/>
          <p:nvPr/>
        </p:nvSpPr>
        <p:spPr>
          <a:xfrm>
            <a:off x="5211511" y="1576537"/>
            <a:ext cx="797205" cy="276999"/>
          </a:xfrm>
          <a:prstGeom prst="rect">
            <a:avLst/>
          </a:prstGeom>
          <a:noFill/>
        </p:spPr>
        <p:txBody>
          <a:bodyPr wrap="none" rtlCol="0">
            <a:spAutoFit/>
          </a:bodyPr>
          <a:lstStyle/>
          <a:p>
            <a:pPr algn="ctr"/>
            <a:r>
              <a:rPr lang="en-GB" sz="1200" dirty="0" smtClean="0"/>
              <a:t>Fieldwork</a:t>
            </a:r>
            <a:endParaRPr lang="en-GB" sz="1200" dirty="0"/>
          </a:p>
        </p:txBody>
      </p:sp>
      <p:sp>
        <p:nvSpPr>
          <p:cNvPr id="28" name="TextBox 27"/>
          <p:cNvSpPr txBox="1"/>
          <p:nvPr/>
        </p:nvSpPr>
        <p:spPr>
          <a:xfrm>
            <a:off x="6446054" y="1576537"/>
            <a:ext cx="608372" cy="276999"/>
          </a:xfrm>
          <a:prstGeom prst="rect">
            <a:avLst/>
          </a:prstGeom>
          <a:noFill/>
        </p:spPr>
        <p:txBody>
          <a:bodyPr wrap="none" rtlCol="0">
            <a:spAutoFit/>
          </a:bodyPr>
          <a:lstStyle/>
          <a:p>
            <a:pPr algn="ctr"/>
            <a:r>
              <a:rPr lang="en-GB" sz="1200" dirty="0" smtClean="0"/>
              <a:t>Report</a:t>
            </a:r>
            <a:endParaRPr lang="en-GB" sz="1200" dirty="0"/>
          </a:p>
        </p:txBody>
      </p:sp>
      <p:sp>
        <p:nvSpPr>
          <p:cNvPr id="29" name="TextBox 28"/>
          <p:cNvSpPr txBox="1"/>
          <p:nvPr/>
        </p:nvSpPr>
        <p:spPr>
          <a:xfrm>
            <a:off x="7456212" y="1576537"/>
            <a:ext cx="868315" cy="461665"/>
          </a:xfrm>
          <a:prstGeom prst="rect">
            <a:avLst/>
          </a:prstGeom>
          <a:noFill/>
        </p:spPr>
        <p:txBody>
          <a:bodyPr wrap="none" rtlCol="0">
            <a:spAutoFit/>
          </a:bodyPr>
          <a:lstStyle/>
          <a:p>
            <a:pPr algn="ctr"/>
            <a:r>
              <a:rPr lang="en-GB" sz="1200" dirty="0" smtClean="0"/>
              <a:t>Project</a:t>
            </a:r>
          </a:p>
          <a:p>
            <a:pPr algn="ctr"/>
            <a:r>
              <a:rPr lang="en-GB" sz="1200" dirty="0" smtClean="0"/>
              <a:t> Evaluation</a:t>
            </a:r>
            <a:endParaRPr lang="en-GB" sz="1200" dirty="0"/>
          </a:p>
        </p:txBody>
      </p:sp>
      <p:sp>
        <p:nvSpPr>
          <p:cNvPr id="30" name="Rectangle 29"/>
          <p:cNvSpPr/>
          <p:nvPr/>
        </p:nvSpPr>
        <p:spPr>
          <a:xfrm>
            <a:off x="719572" y="2169867"/>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9" name="Rectangle 38"/>
          <p:cNvSpPr/>
          <p:nvPr/>
        </p:nvSpPr>
        <p:spPr>
          <a:xfrm>
            <a:off x="2977969"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42" name="Rectangle 41"/>
          <p:cNvSpPr/>
          <p:nvPr/>
        </p:nvSpPr>
        <p:spPr>
          <a:xfrm>
            <a:off x="2977969" y="2957490"/>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3" name="Rectangle 42"/>
          <p:cNvSpPr/>
          <p:nvPr/>
        </p:nvSpPr>
        <p:spPr>
          <a:xfrm>
            <a:off x="1877289" y="2957490"/>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8" name="Rectangle 47"/>
          <p:cNvSpPr/>
          <p:nvPr/>
        </p:nvSpPr>
        <p:spPr>
          <a:xfrm>
            <a:off x="297796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9" name="Rectangle 48"/>
          <p:cNvSpPr/>
          <p:nvPr/>
        </p:nvSpPr>
        <p:spPr>
          <a:xfrm>
            <a:off x="187728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cxnSp>
        <p:nvCxnSpPr>
          <p:cNvPr id="52" name="Straight Arrow Connector 51"/>
          <p:cNvCxnSpPr>
            <a:stCxn id="30" idx="3"/>
            <a:endCxn id="49" idx="1"/>
          </p:cNvCxnSpPr>
          <p:nvPr/>
        </p:nvCxnSpPr>
        <p:spPr>
          <a:xfrm>
            <a:off x="1367644" y="2335079"/>
            <a:ext cx="50964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20132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3" idx="3"/>
            <a:endCxn id="48" idx="1"/>
          </p:cNvCxnSpPr>
          <p:nvPr/>
        </p:nvCxnSpPr>
        <p:spPr>
          <a:xfrm flipV="1">
            <a:off x="2525361" y="2335079"/>
            <a:ext cx="452608" cy="787623"/>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30200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302005" y="3287913"/>
            <a:ext cx="0" cy="50112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42" idx="3"/>
            <a:endCxn id="48" idx="3"/>
          </p:cNvCxnSpPr>
          <p:nvPr/>
        </p:nvCxnSpPr>
        <p:spPr>
          <a:xfrm flipV="1">
            <a:off x="3626041" y="2335079"/>
            <a:ext cx="12700" cy="787623"/>
          </a:xfrm>
          <a:prstGeom prst="bentConnector3">
            <a:avLst>
              <a:gd name="adj1" fmla="val 106153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9" idx="1"/>
            <a:endCxn id="42" idx="1"/>
          </p:cNvCxnSpPr>
          <p:nvPr/>
        </p:nvCxnSpPr>
        <p:spPr>
          <a:xfrm rot="10800000">
            <a:off x="2977969" y="3122702"/>
            <a:ext cx="12700" cy="831550"/>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sp>
        <p:nvSpPr>
          <p:cNvPr id="105" name="Down Arrow 104"/>
          <p:cNvSpPr/>
          <p:nvPr/>
        </p:nvSpPr>
        <p:spPr>
          <a:xfrm>
            <a:off x="935596" y="2534175"/>
            <a:ext cx="296911" cy="197494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Down Arrow 105"/>
          <p:cNvSpPr/>
          <p:nvPr/>
        </p:nvSpPr>
        <p:spPr>
          <a:xfrm>
            <a:off x="2022455" y="3312804"/>
            <a:ext cx="296911" cy="119631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a:off x="270537" y="4509121"/>
            <a:ext cx="2661634" cy="3303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bg1"/>
                </a:solidFill>
              </a:rPr>
              <a:t>Stakeholders (FYI only within SYNCHRO)</a:t>
            </a:r>
            <a:endParaRPr lang="en-GB" sz="1200" dirty="0">
              <a:solidFill>
                <a:schemeClr val="bg1"/>
              </a:solidFill>
            </a:endParaRPr>
          </a:p>
        </p:txBody>
      </p:sp>
      <p:sp>
        <p:nvSpPr>
          <p:cNvPr id="108" name="Rectangle 107"/>
          <p:cNvSpPr/>
          <p:nvPr/>
        </p:nvSpPr>
        <p:spPr>
          <a:xfrm>
            <a:off x="270537" y="4915745"/>
            <a:ext cx="1274761"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PO</a:t>
            </a:r>
          </a:p>
          <a:p>
            <a:pPr marL="93663" indent="-93663">
              <a:buFont typeface="Arial" panose="020B0604020202020204" pitchFamily="34" charset="0"/>
              <a:buChar char="•"/>
            </a:pPr>
            <a:r>
              <a:rPr lang="en-GB" sz="1200" dirty="0" smtClean="0"/>
              <a:t>SPI (if different to PIT creator)</a:t>
            </a:r>
            <a:endParaRPr lang="en-GB" sz="1200" dirty="0"/>
          </a:p>
        </p:txBody>
      </p:sp>
      <p:sp>
        <p:nvSpPr>
          <p:cNvPr id="109" name="Rectangle 108"/>
          <p:cNvSpPr/>
          <p:nvPr/>
        </p:nvSpPr>
        <p:spPr>
          <a:xfrm>
            <a:off x="1646571" y="4915744"/>
            <a:ext cx="1285599"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Legal</a:t>
            </a:r>
          </a:p>
          <a:p>
            <a:pPr marL="93663" indent="-93663">
              <a:buFont typeface="Arial" panose="020B0604020202020204" pitchFamily="34" charset="0"/>
              <a:buChar char="•"/>
            </a:pPr>
            <a:r>
              <a:rPr lang="en-GB" sz="1200" dirty="0" smtClean="0"/>
              <a:t>Procurement</a:t>
            </a:r>
          </a:p>
          <a:p>
            <a:pPr marL="93663" indent="-93663">
              <a:buFont typeface="Arial" panose="020B0604020202020204" pitchFamily="34" charset="0"/>
              <a:buChar char="•"/>
            </a:pPr>
            <a:r>
              <a:rPr lang="en-GB" sz="1200" dirty="0" smtClean="0"/>
              <a:t>Product</a:t>
            </a:r>
          </a:p>
          <a:p>
            <a:pPr marL="93663" indent="-93663">
              <a:buFont typeface="Arial" panose="020B0604020202020204" pitchFamily="34" charset="0"/>
              <a:buChar char="•"/>
            </a:pPr>
            <a:r>
              <a:rPr lang="en-GB" sz="1200" dirty="0" smtClean="0"/>
              <a:t>Comms Agency</a:t>
            </a:r>
          </a:p>
        </p:txBody>
      </p:sp>
      <p:sp>
        <p:nvSpPr>
          <p:cNvPr id="110" name="Rectangular Callout 109"/>
          <p:cNvSpPr/>
          <p:nvPr/>
        </p:nvSpPr>
        <p:spPr>
          <a:xfrm>
            <a:off x="892765" y="3227271"/>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3" name="Rectangle 112"/>
          <p:cNvSpPr/>
          <p:nvPr/>
        </p:nvSpPr>
        <p:spPr>
          <a:xfrm>
            <a:off x="119299" y="6237312"/>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Write &amp; Sign-off</a:t>
            </a:r>
          </a:p>
        </p:txBody>
      </p:sp>
      <p:sp>
        <p:nvSpPr>
          <p:cNvPr id="114" name="Rectangle 113"/>
          <p:cNvSpPr/>
          <p:nvPr/>
        </p:nvSpPr>
        <p:spPr>
          <a:xfrm>
            <a:off x="822274" y="6237312"/>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Write</a:t>
            </a:r>
          </a:p>
        </p:txBody>
      </p:sp>
      <p:sp>
        <p:nvSpPr>
          <p:cNvPr id="115" name="Rectangle 114"/>
          <p:cNvSpPr/>
          <p:nvPr/>
        </p:nvSpPr>
        <p:spPr>
          <a:xfrm>
            <a:off x="1525249" y="6237312"/>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Review</a:t>
            </a:r>
          </a:p>
        </p:txBody>
      </p:sp>
      <p:sp>
        <p:nvSpPr>
          <p:cNvPr id="116" name="Rectangle 115"/>
          <p:cNvSpPr/>
          <p:nvPr/>
        </p:nvSpPr>
        <p:spPr>
          <a:xfrm>
            <a:off x="2228224" y="6237312"/>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t>Review &amp; sign-off</a:t>
            </a:r>
            <a:endParaRPr lang="en-GB" sz="900" b="1" dirty="0"/>
          </a:p>
        </p:txBody>
      </p:sp>
      <p:sp>
        <p:nvSpPr>
          <p:cNvPr id="117" name="TextBox 116"/>
          <p:cNvSpPr txBox="1"/>
          <p:nvPr/>
        </p:nvSpPr>
        <p:spPr>
          <a:xfrm>
            <a:off x="35496" y="6525344"/>
            <a:ext cx="2235933" cy="276999"/>
          </a:xfrm>
          <a:prstGeom prst="rect">
            <a:avLst/>
          </a:prstGeom>
          <a:noFill/>
        </p:spPr>
        <p:txBody>
          <a:bodyPr wrap="none" rtlCol="0">
            <a:spAutoFit/>
          </a:bodyPr>
          <a:lstStyle/>
          <a:p>
            <a:r>
              <a:rPr lang="en-GB" sz="1200" dirty="0" smtClean="0"/>
              <a:t>PO = Project Owner / A = Agency</a:t>
            </a:r>
            <a:endParaRPr lang="en-GB" sz="1200" dirty="0"/>
          </a:p>
        </p:txBody>
      </p:sp>
      <p:sp>
        <p:nvSpPr>
          <p:cNvPr id="118" name="TextBox 117"/>
          <p:cNvSpPr txBox="1"/>
          <p:nvPr/>
        </p:nvSpPr>
        <p:spPr>
          <a:xfrm>
            <a:off x="35496" y="5949280"/>
            <a:ext cx="714939" cy="307777"/>
          </a:xfrm>
          <a:prstGeom prst="rect">
            <a:avLst/>
          </a:prstGeom>
          <a:noFill/>
        </p:spPr>
        <p:txBody>
          <a:bodyPr wrap="none" rtlCol="0">
            <a:spAutoFit/>
          </a:bodyPr>
          <a:lstStyle/>
          <a:p>
            <a:r>
              <a:rPr lang="en-GB" sz="1400" b="1" dirty="0" smtClean="0"/>
              <a:t>Legend</a:t>
            </a:r>
            <a:endParaRPr lang="en-GB" sz="1400" b="1" dirty="0"/>
          </a:p>
        </p:txBody>
      </p:sp>
    </p:spTree>
    <p:extLst>
      <p:ext uri="{BB962C8B-B14F-4D97-AF65-F5344CB8AC3E}">
        <p14:creationId xmlns:p14="http://schemas.microsoft.com/office/powerpoint/2010/main" val="808361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5652120" y="1772816"/>
            <a:ext cx="3240360" cy="4858844"/>
          </a:xfrm>
          <a:prstGeom prst="roundRect">
            <a:avLst/>
          </a:prstGeom>
          <a:solidFill>
            <a:schemeClr val="bg1"/>
          </a:solidFill>
          <a:ln w="76200">
            <a:solidFill>
              <a:srgbClr val="FFBB00"/>
            </a:solidFill>
          </a:ln>
        </p:spPr>
        <p:style>
          <a:lnRef idx="0">
            <a:schemeClr val="accent2"/>
          </a:lnRef>
          <a:fillRef idx="3">
            <a:schemeClr val="accent2"/>
          </a:fillRef>
          <a:effectRef idx="3">
            <a:schemeClr val="accent2"/>
          </a:effectRef>
          <a:fontRef idx="minor">
            <a:schemeClr val="lt1"/>
          </a:fontRef>
        </p:style>
        <p:txBody>
          <a:bodyPr rtlCol="0" anchor="t" anchorCtr="0">
            <a:sp3d z="25400"/>
          </a:bodyPr>
          <a:lstStyle/>
          <a:p>
            <a:pPr marL="346075" lvl="2" indent="-234950">
              <a:spcAft>
                <a:spcPts val="600"/>
              </a:spcAft>
              <a:buClr>
                <a:srgbClr val="FFC000"/>
              </a:buClr>
            </a:pPr>
            <a:endParaRPr lang="en-GB" sz="1600" kern="0" dirty="0">
              <a:solidFill>
                <a:srgbClr val="002277"/>
              </a:solidFill>
              <a:sym typeface="Wingdings"/>
            </a:endParaRPr>
          </a:p>
        </p:txBody>
      </p:sp>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gency</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roposal</a:t>
            </a:r>
            <a:endParaRPr lang="en-US"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9" name="Rounded Rectangle 8"/>
          <p:cNvSpPr/>
          <p:nvPr/>
        </p:nvSpPr>
        <p:spPr>
          <a:xfrm>
            <a:off x="251520" y="1772816"/>
            <a:ext cx="4536504" cy="4858844"/>
          </a:xfrm>
          <a:prstGeom prst="roundRect">
            <a:avLst>
              <a:gd name="adj" fmla="val 5367"/>
            </a:avLst>
          </a:prstGeom>
          <a:solidFill>
            <a:schemeClr val="bg1"/>
          </a:solidFill>
          <a:ln w="76200">
            <a:solidFill>
              <a:srgbClr val="002277"/>
            </a:solidFill>
          </a:ln>
        </p:spPr>
        <p:style>
          <a:lnRef idx="0">
            <a:schemeClr val="accent2"/>
          </a:lnRef>
          <a:fillRef idx="3">
            <a:schemeClr val="accent2"/>
          </a:fillRef>
          <a:effectRef idx="3">
            <a:schemeClr val="accent2"/>
          </a:effectRef>
          <a:fontRef idx="minor">
            <a:schemeClr val="lt1"/>
          </a:fontRef>
        </p:style>
        <p:txBody>
          <a:bodyPr rtlCol="0" anchor="t" anchorCtr="0">
            <a:sp3d z="25400"/>
          </a:bodyPr>
          <a:lstStyle/>
          <a:p>
            <a:pPr marL="346075" lvl="2" indent="-234950">
              <a:spcAft>
                <a:spcPts val="600"/>
              </a:spcAft>
              <a:buClr>
                <a:srgbClr val="FFC000"/>
              </a:buClr>
              <a:buFont typeface="Wingdings" pitchFamily="2" charset="2"/>
              <a:buChar char="§"/>
            </a:pPr>
            <a:r>
              <a:rPr lang="en-GB" b="1" kern="0" dirty="0" smtClean="0">
                <a:solidFill>
                  <a:srgbClr val="002277"/>
                </a:solidFill>
                <a:sym typeface="Wingdings"/>
              </a:rPr>
              <a:t>Research Agency(s</a:t>
            </a:r>
            <a:r>
              <a:rPr lang="en-GB" b="1" kern="0" dirty="0">
                <a:solidFill>
                  <a:srgbClr val="002277"/>
                </a:solidFill>
                <a:sym typeface="Wingdings"/>
              </a:rPr>
              <a:t>) can prepare a proposal in any format e.g. </a:t>
            </a:r>
            <a:r>
              <a:rPr lang="en-GB" b="1" kern="0" dirty="0" err="1" smtClean="0">
                <a:solidFill>
                  <a:srgbClr val="002277"/>
                </a:solidFill>
                <a:sym typeface="Wingdings"/>
              </a:rPr>
              <a:t>ppt</a:t>
            </a:r>
            <a:endParaRPr lang="en-GB" b="1" kern="0" dirty="0">
              <a:solidFill>
                <a:srgbClr val="002277"/>
              </a:solidFill>
              <a:sym typeface="Wingdings"/>
            </a:endParaRPr>
          </a:p>
          <a:p>
            <a:pPr marL="346075" lvl="2" indent="-234950">
              <a:spcAft>
                <a:spcPts val="600"/>
              </a:spcAft>
              <a:buClr>
                <a:srgbClr val="FFC000"/>
              </a:buClr>
              <a:buFont typeface="Wingdings" pitchFamily="2" charset="2"/>
              <a:buChar char="§"/>
            </a:pPr>
            <a:endParaRPr lang="en-GB" sz="600" b="1" kern="0" dirty="0" smtClean="0">
              <a:solidFill>
                <a:srgbClr val="002277"/>
              </a:solidFill>
              <a:sym typeface="Wingdings"/>
            </a:endParaRPr>
          </a:p>
          <a:p>
            <a:pPr marL="346075" lvl="2" indent="-234950">
              <a:spcAft>
                <a:spcPts val="600"/>
              </a:spcAft>
              <a:buClr>
                <a:srgbClr val="FFC000"/>
              </a:buClr>
              <a:buFont typeface="Wingdings" pitchFamily="2" charset="2"/>
              <a:buChar char="§"/>
            </a:pPr>
            <a:r>
              <a:rPr lang="en-GB" b="1" kern="0" dirty="0" smtClean="0">
                <a:solidFill>
                  <a:srgbClr val="002277"/>
                </a:solidFill>
                <a:sym typeface="Wingdings"/>
              </a:rPr>
              <a:t>Critical information must be uploaded to the SYNCHRO tool… and the full proposal + cost template attached. </a:t>
            </a:r>
          </a:p>
          <a:p>
            <a:pPr marL="346075" lvl="2" indent="-234950">
              <a:spcAft>
                <a:spcPts val="600"/>
              </a:spcAft>
              <a:buClr>
                <a:srgbClr val="FFC000"/>
              </a:buClr>
              <a:buFont typeface="Wingdings" pitchFamily="2" charset="2"/>
              <a:buChar char="§"/>
            </a:pPr>
            <a:endParaRPr lang="en-GB" sz="600" b="1" kern="0" dirty="0">
              <a:solidFill>
                <a:srgbClr val="002277"/>
              </a:solidFill>
              <a:sym typeface="Wingdings"/>
            </a:endParaRPr>
          </a:p>
          <a:p>
            <a:pPr marL="346075" lvl="2" indent="-234950">
              <a:spcAft>
                <a:spcPts val="600"/>
              </a:spcAft>
              <a:buClr>
                <a:srgbClr val="FFC000"/>
              </a:buClr>
              <a:buFont typeface="Wingdings" pitchFamily="2" charset="2"/>
              <a:buChar char="§"/>
            </a:pPr>
            <a:r>
              <a:rPr lang="en-GB" b="1" kern="0" dirty="0">
                <a:solidFill>
                  <a:srgbClr val="002277"/>
                </a:solidFill>
                <a:sym typeface="Wingdings"/>
              </a:rPr>
              <a:t>Agencies can change the PIB CONTENT. This will be flagged to </a:t>
            </a:r>
            <a:r>
              <a:rPr lang="en-GB" b="1" kern="0" dirty="0" smtClean="0">
                <a:solidFill>
                  <a:srgbClr val="002277"/>
                </a:solidFill>
                <a:sym typeface="Wingdings"/>
              </a:rPr>
              <a:t>PO/SPI </a:t>
            </a:r>
            <a:r>
              <a:rPr lang="en-GB" b="1" kern="0" dirty="0">
                <a:solidFill>
                  <a:srgbClr val="002277"/>
                </a:solidFill>
                <a:sym typeface="Wingdings"/>
              </a:rPr>
              <a:t>who will need to authorise </a:t>
            </a:r>
            <a:r>
              <a:rPr lang="en-GB" b="1" kern="0" dirty="0" smtClean="0">
                <a:solidFill>
                  <a:srgbClr val="002277"/>
                </a:solidFill>
                <a:sym typeface="Wingdings"/>
              </a:rPr>
              <a:t>any changes</a:t>
            </a:r>
            <a:endParaRPr lang="en-GB" b="1" kern="0" dirty="0">
              <a:solidFill>
                <a:srgbClr val="002277"/>
              </a:solidFill>
              <a:sym typeface="Wingdings"/>
            </a:endParaRPr>
          </a:p>
          <a:p>
            <a:pPr marL="346075" lvl="2" indent="-234950">
              <a:spcAft>
                <a:spcPts val="600"/>
              </a:spcAft>
              <a:buClr>
                <a:srgbClr val="FFC000"/>
              </a:buClr>
              <a:buFont typeface="Wingdings" pitchFamily="2" charset="2"/>
              <a:buChar char="§"/>
            </a:pPr>
            <a:endParaRPr lang="en-GB" sz="600" b="1" kern="0" dirty="0">
              <a:solidFill>
                <a:srgbClr val="002277"/>
              </a:solidFill>
              <a:sym typeface="Wingdings"/>
            </a:endParaRPr>
          </a:p>
          <a:p>
            <a:pPr marL="346075" lvl="2" indent="-234950">
              <a:spcAft>
                <a:spcPts val="600"/>
              </a:spcAft>
              <a:buClr>
                <a:srgbClr val="FFC000"/>
              </a:buClr>
              <a:buFont typeface="Wingdings" pitchFamily="2" charset="2"/>
              <a:buChar char="§"/>
            </a:pPr>
            <a:r>
              <a:rPr lang="en-GB" b="1" kern="0" dirty="0">
                <a:solidFill>
                  <a:srgbClr val="002277"/>
                </a:solidFill>
                <a:sym typeface="Wingdings"/>
              </a:rPr>
              <a:t>Agencies will only be able to see their proposal</a:t>
            </a:r>
          </a:p>
          <a:p>
            <a:pPr marL="346075" lvl="2" indent="-234950">
              <a:spcAft>
                <a:spcPts val="600"/>
              </a:spcAft>
              <a:buClr>
                <a:srgbClr val="FFC000"/>
              </a:buClr>
            </a:pPr>
            <a:endParaRPr lang="en-GB" sz="600" b="1" kern="0" dirty="0">
              <a:solidFill>
                <a:srgbClr val="002277"/>
              </a:solidFill>
              <a:sym typeface="Wingdings"/>
            </a:endParaRPr>
          </a:p>
          <a:p>
            <a:pPr marL="346075" lvl="2" indent="-234950">
              <a:spcAft>
                <a:spcPts val="600"/>
              </a:spcAft>
              <a:buClr>
                <a:srgbClr val="FFC000"/>
              </a:buClr>
              <a:buFont typeface="Wingdings" pitchFamily="2" charset="2"/>
              <a:buChar char="§"/>
            </a:pPr>
            <a:r>
              <a:rPr lang="en-GB" b="1" kern="0" dirty="0">
                <a:solidFill>
                  <a:srgbClr val="002277"/>
                </a:solidFill>
                <a:sym typeface="Wingdings"/>
              </a:rPr>
              <a:t>If non-key Agencies are asked for proposals, the data must be uploaded by the responsible SPI </a:t>
            </a:r>
            <a:r>
              <a:rPr lang="en-GB" b="1" kern="0" dirty="0" smtClean="0">
                <a:solidFill>
                  <a:srgbClr val="002277"/>
                </a:solidFill>
                <a:sym typeface="Wingdings"/>
              </a:rPr>
              <a:t>manager</a:t>
            </a:r>
            <a:endParaRPr lang="en-GB" b="1" kern="0" dirty="0">
              <a:solidFill>
                <a:srgbClr val="002277"/>
              </a:solidFill>
              <a:sym typeface="Wingdings"/>
            </a:endParaRPr>
          </a:p>
        </p:txBody>
      </p:sp>
      <p:pic>
        <p:nvPicPr>
          <p:cNvPr id="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96164">
            <a:off x="6029892" y="3998440"/>
            <a:ext cx="2484817" cy="1553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5976156" y="1988840"/>
            <a:ext cx="2592288" cy="1077218"/>
          </a:xfrm>
          <a:prstGeom prst="rect">
            <a:avLst/>
          </a:prstGeom>
        </p:spPr>
        <p:txBody>
          <a:bodyPr wrap="square">
            <a:spAutoFit/>
          </a:bodyPr>
          <a:lstStyle/>
          <a:p>
            <a:pPr marL="0" lvl="2" algn="ctr">
              <a:spcAft>
                <a:spcPts val="600"/>
              </a:spcAft>
              <a:buClr>
                <a:srgbClr val="FFC000"/>
              </a:buClr>
            </a:pPr>
            <a:r>
              <a:rPr lang="en-GB" sz="1600" b="1" i="1" kern="0" dirty="0" smtClean="0">
                <a:solidFill>
                  <a:srgbClr val="002277"/>
                </a:solidFill>
                <a:sym typeface="Wingdings"/>
              </a:rPr>
              <a:t>Overtime, it is hoped that the need for Agencies to produce lengthy/complex proposals will diminish</a:t>
            </a:r>
            <a:endParaRPr lang="en-GB" sz="1600" b="1" i="1" kern="0" dirty="0">
              <a:solidFill>
                <a:srgbClr val="002277"/>
              </a:solidFill>
              <a:sym typeface="Wingdings"/>
            </a:endParaRPr>
          </a:p>
        </p:txBody>
      </p: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r="96552"/>
          <a:stretch>
            <a:fillRect/>
          </a:stretch>
        </p:blipFill>
        <p:spPr bwMode="auto">
          <a:xfrm>
            <a:off x="4903012" y="2515230"/>
            <a:ext cx="420939" cy="305167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21</a:t>
            </a:fld>
            <a:endParaRPr lang="en-US" sz="1300" b="1" dirty="0">
              <a:solidFill>
                <a:srgbClr val="002277"/>
              </a:solidFill>
            </a:endParaRPr>
          </a:p>
        </p:txBody>
      </p:sp>
    </p:spTree>
    <p:extLst>
      <p:ext uri="{BB962C8B-B14F-4D97-AF65-F5344CB8AC3E}">
        <p14:creationId xmlns:p14="http://schemas.microsoft.com/office/powerpoint/2010/main" val="996408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427984" y="1268760"/>
            <a:ext cx="4608512" cy="5040560"/>
          </a:xfrm>
          <a:prstGeom prst="roundRect">
            <a:avLst>
              <a:gd name="adj" fmla="val 5947"/>
            </a:avLst>
          </a:prstGeom>
          <a:solidFill>
            <a:schemeClr val="bg1"/>
          </a:solidFill>
          <a:ln w="76200">
            <a:solidFill>
              <a:srgbClr val="FFBB00"/>
            </a:solidFill>
          </a:ln>
        </p:spPr>
        <p:style>
          <a:lnRef idx="0">
            <a:schemeClr val="accent2"/>
          </a:lnRef>
          <a:fillRef idx="3">
            <a:schemeClr val="accent2"/>
          </a:fillRef>
          <a:effectRef idx="3">
            <a:schemeClr val="accent2"/>
          </a:effectRef>
          <a:fontRef idx="minor">
            <a:schemeClr val="lt1"/>
          </a:fontRef>
        </p:style>
        <p:txBody>
          <a:bodyPr rtlCol="0" anchor="t" anchorCtr="0">
            <a:sp3d z="25400"/>
          </a:bodyPr>
          <a:lstStyle/>
          <a:p>
            <a:pPr marL="346075" lvl="2" indent="-234950">
              <a:spcAft>
                <a:spcPts val="600"/>
              </a:spcAft>
              <a:buClr>
                <a:srgbClr val="FFC000"/>
              </a:buClr>
            </a:pPr>
            <a:endParaRPr lang="en-GB" sz="1600" kern="0" dirty="0">
              <a:solidFill>
                <a:srgbClr val="002277"/>
              </a:solidFill>
              <a:sym typeface="Wingdings"/>
            </a:endParaRPr>
          </a:p>
        </p:txBody>
      </p:sp>
      <p:sp>
        <p:nvSpPr>
          <p:cNvPr id="6" name="Rectangle 5"/>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ward</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 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gency</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n</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otified</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b</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e</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mail</a:t>
            </a:r>
            <a:endParaRPr lang="en-US" sz="1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2" name="Rounded Rectangle 1"/>
          <p:cNvSpPr/>
          <p:nvPr/>
        </p:nvSpPr>
        <p:spPr>
          <a:xfrm>
            <a:off x="421540" y="1772816"/>
            <a:ext cx="3672408" cy="4032448"/>
          </a:xfrm>
          <a:prstGeom prst="roundRect">
            <a:avLst>
              <a:gd name="adj" fmla="val 7842"/>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038" lvl="2" indent="-173038">
              <a:spcAft>
                <a:spcPts val="600"/>
              </a:spcAft>
              <a:buClr>
                <a:srgbClr val="FFC000"/>
              </a:buClr>
              <a:buFont typeface="Wingdings" pitchFamily="2" charset="2"/>
              <a:buChar char="§"/>
            </a:pPr>
            <a:r>
              <a:rPr lang="en-GB" b="1" kern="0" dirty="0">
                <a:solidFill>
                  <a:srgbClr val="002277"/>
                </a:solidFill>
              </a:rPr>
              <a:t>Project Owner (Budget Holder) Awards Project</a:t>
            </a:r>
          </a:p>
          <a:p>
            <a:pPr marL="173038" lvl="2" indent="-173038">
              <a:spcAft>
                <a:spcPts val="600"/>
              </a:spcAft>
              <a:buClr>
                <a:srgbClr val="FFC000"/>
              </a:buClr>
              <a:buFont typeface="Wingdings" pitchFamily="2" charset="2"/>
              <a:buChar char="§"/>
            </a:pPr>
            <a:endParaRPr lang="en-GB" b="1" kern="0" dirty="0">
              <a:solidFill>
                <a:srgbClr val="002277"/>
              </a:solidFill>
            </a:endParaRPr>
          </a:p>
          <a:p>
            <a:pPr marL="173038" lvl="2" indent="-173038">
              <a:spcAft>
                <a:spcPts val="600"/>
              </a:spcAft>
              <a:buClr>
                <a:srgbClr val="FFC000"/>
              </a:buClr>
              <a:buFont typeface="Wingdings" pitchFamily="2" charset="2"/>
              <a:buChar char="§"/>
            </a:pPr>
            <a:r>
              <a:rPr lang="en-GB" b="1" kern="0" dirty="0">
                <a:solidFill>
                  <a:srgbClr val="002277"/>
                </a:solidFill>
              </a:rPr>
              <a:t>Agency Notified by Email</a:t>
            </a:r>
          </a:p>
          <a:p>
            <a:pPr marL="0" lvl="2">
              <a:spcAft>
                <a:spcPts val="600"/>
              </a:spcAft>
              <a:buClr>
                <a:srgbClr val="FFC000"/>
              </a:buClr>
            </a:pPr>
            <a:endParaRPr lang="en-GB" b="1" kern="0" dirty="0">
              <a:solidFill>
                <a:srgbClr val="002277"/>
              </a:solidFill>
            </a:endParaRPr>
          </a:p>
          <a:p>
            <a:pPr marL="173038" lvl="2" indent="-173038">
              <a:spcAft>
                <a:spcPts val="600"/>
              </a:spcAft>
              <a:buClr>
                <a:srgbClr val="FFC000"/>
              </a:buClr>
              <a:buFont typeface="Wingdings" pitchFamily="2" charset="2"/>
              <a:buChar char="§"/>
            </a:pPr>
            <a:r>
              <a:rPr lang="en-GB" b="1" kern="0" dirty="0">
                <a:solidFill>
                  <a:srgbClr val="002277"/>
                </a:solidFill>
              </a:rPr>
              <a:t>Project Owner must also raise Purchase Order (outside of SYNCHRO</a:t>
            </a:r>
            <a:r>
              <a:rPr lang="en-GB" b="1" kern="0" dirty="0" smtClean="0">
                <a:solidFill>
                  <a:srgbClr val="002277"/>
                </a:solidFill>
              </a:rPr>
              <a:t>)</a:t>
            </a:r>
            <a:endParaRPr lang="en-GB" b="1" kern="0" dirty="0" smtClean="0">
              <a:solidFill>
                <a:srgbClr val="002277"/>
              </a:solidFill>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601" y="1594030"/>
            <a:ext cx="4295775" cy="1905000"/>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685" y="4042302"/>
            <a:ext cx="4286250" cy="1962150"/>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367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p:cNvSpPr/>
          <p:nvPr/>
        </p:nvSpPr>
        <p:spPr>
          <a:xfrm>
            <a:off x="35496" y="5949280"/>
            <a:ext cx="2942472" cy="853063"/>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roject</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pecs</a:t>
            </a:r>
            <a:endParaRPr lang="en-US" sz="8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7" name="Rectangle 6"/>
          <p:cNvSpPr/>
          <p:nvPr/>
        </p:nvSpPr>
        <p:spPr>
          <a:xfrm>
            <a:off x="1043608" y="1443951"/>
            <a:ext cx="684076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Oval 7"/>
          <p:cNvSpPr/>
          <p:nvPr/>
        </p:nvSpPr>
        <p:spPr>
          <a:xfrm>
            <a:off x="93559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Oval 8"/>
          <p:cNvSpPr/>
          <p:nvPr/>
        </p:nvSpPr>
        <p:spPr>
          <a:xfrm>
            <a:off x="2075723"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 name="Oval 9"/>
          <p:cNvSpPr/>
          <p:nvPr/>
        </p:nvSpPr>
        <p:spPr>
          <a:xfrm>
            <a:off x="3215850"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Oval 10"/>
          <p:cNvSpPr/>
          <p:nvPr/>
        </p:nvSpPr>
        <p:spPr>
          <a:xfrm>
            <a:off x="4355977" y="1358798"/>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Oval 11"/>
          <p:cNvSpPr/>
          <p:nvPr/>
        </p:nvSpPr>
        <p:spPr>
          <a:xfrm>
            <a:off x="5496104"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3" name="Oval 12"/>
          <p:cNvSpPr/>
          <p:nvPr/>
        </p:nvSpPr>
        <p:spPr>
          <a:xfrm>
            <a:off x="6636231"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4" name="Oval 13"/>
          <p:cNvSpPr/>
          <p:nvPr/>
        </p:nvSpPr>
        <p:spPr>
          <a:xfrm>
            <a:off x="777635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5" name="TextBox 14"/>
          <p:cNvSpPr txBox="1"/>
          <p:nvPr/>
        </p:nvSpPr>
        <p:spPr>
          <a:xfrm>
            <a:off x="892765" y="1052736"/>
            <a:ext cx="263214" cy="276999"/>
          </a:xfrm>
          <a:prstGeom prst="rect">
            <a:avLst/>
          </a:prstGeom>
          <a:noFill/>
        </p:spPr>
        <p:txBody>
          <a:bodyPr wrap="none" rtlCol="0">
            <a:spAutoFit/>
          </a:bodyPr>
          <a:lstStyle/>
          <a:p>
            <a:r>
              <a:rPr lang="en-GB" sz="1200" dirty="0" smtClean="0"/>
              <a:t>1</a:t>
            </a:r>
            <a:endParaRPr lang="en-GB" sz="1200" dirty="0"/>
          </a:p>
        </p:txBody>
      </p:sp>
      <p:sp>
        <p:nvSpPr>
          <p:cNvPr id="16" name="TextBox 15"/>
          <p:cNvSpPr txBox="1"/>
          <p:nvPr/>
        </p:nvSpPr>
        <p:spPr>
          <a:xfrm>
            <a:off x="2039304" y="1052736"/>
            <a:ext cx="263214" cy="276999"/>
          </a:xfrm>
          <a:prstGeom prst="rect">
            <a:avLst/>
          </a:prstGeom>
          <a:noFill/>
        </p:spPr>
        <p:txBody>
          <a:bodyPr wrap="none" rtlCol="0">
            <a:spAutoFit/>
          </a:bodyPr>
          <a:lstStyle/>
          <a:p>
            <a:r>
              <a:rPr lang="en-GB" sz="1200" dirty="0" smtClean="0"/>
              <a:t>2</a:t>
            </a:r>
            <a:endParaRPr lang="en-GB" sz="1200" dirty="0"/>
          </a:p>
        </p:txBody>
      </p:sp>
      <p:sp>
        <p:nvSpPr>
          <p:cNvPr id="17" name="TextBox 16"/>
          <p:cNvSpPr txBox="1"/>
          <p:nvPr/>
        </p:nvSpPr>
        <p:spPr>
          <a:xfrm>
            <a:off x="3057170" y="1052736"/>
            <a:ext cx="445956" cy="276999"/>
          </a:xfrm>
          <a:prstGeom prst="rect">
            <a:avLst/>
          </a:prstGeom>
          <a:noFill/>
        </p:spPr>
        <p:txBody>
          <a:bodyPr wrap="none" rtlCol="0">
            <a:spAutoFit/>
          </a:bodyPr>
          <a:lstStyle/>
          <a:p>
            <a:r>
              <a:rPr lang="en-GB" sz="1200" dirty="0" smtClean="0"/>
              <a:t>3&amp;4</a:t>
            </a:r>
            <a:endParaRPr lang="en-GB" sz="1200" dirty="0"/>
          </a:p>
        </p:txBody>
      </p:sp>
      <p:sp>
        <p:nvSpPr>
          <p:cNvPr id="18" name="TextBox 17"/>
          <p:cNvSpPr txBox="1"/>
          <p:nvPr/>
        </p:nvSpPr>
        <p:spPr>
          <a:xfrm>
            <a:off x="4319558" y="1052736"/>
            <a:ext cx="263214" cy="276999"/>
          </a:xfrm>
          <a:prstGeom prst="rect">
            <a:avLst/>
          </a:prstGeom>
          <a:noFill/>
        </p:spPr>
        <p:txBody>
          <a:bodyPr wrap="none" rtlCol="0">
            <a:spAutoFit/>
          </a:bodyPr>
          <a:lstStyle/>
          <a:p>
            <a:r>
              <a:rPr lang="en-GB" sz="1200" dirty="0" smtClean="0"/>
              <a:t>5</a:t>
            </a:r>
            <a:endParaRPr lang="en-GB" sz="1200" dirty="0"/>
          </a:p>
        </p:txBody>
      </p:sp>
      <p:sp>
        <p:nvSpPr>
          <p:cNvPr id="19" name="TextBox 18"/>
          <p:cNvSpPr txBox="1"/>
          <p:nvPr/>
        </p:nvSpPr>
        <p:spPr>
          <a:xfrm>
            <a:off x="5459685" y="1052736"/>
            <a:ext cx="263214" cy="276999"/>
          </a:xfrm>
          <a:prstGeom prst="rect">
            <a:avLst/>
          </a:prstGeom>
          <a:noFill/>
        </p:spPr>
        <p:txBody>
          <a:bodyPr wrap="none" rtlCol="0">
            <a:spAutoFit/>
          </a:bodyPr>
          <a:lstStyle/>
          <a:p>
            <a:r>
              <a:rPr lang="en-GB" sz="1200" dirty="0" smtClean="0"/>
              <a:t>6</a:t>
            </a:r>
            <a:endParaRPr lang="en-GB" sz="1200" dirty="0"/>
          </a:p>
        </p:txBody>
      </p:sp>
      <p:sp>
        <p:nvSpPr>
          <p:cNvPr id="21" name="TextBox 20"/>
          <p:cNvSpPr txBox="1"/>
          <p:nvPr/>
        </p:nvSpPr>
        <p:spPr>
          <a:xfrm>
            <a:off x="6599812" y="1052736"/>
            <a:ext cx="263214" cy="276999"/>
          </a:xfrm>
          <a:prstGeom prst="rect">
            <a:avLst/>
          </a:prstGeom>
          <a:noFill/>
        </p:spPr>
        <p:txBody>
          <a:bodyPr wrap="none" rtlCol="0">
            <a:spAutoFit/>
          </a:bodyPr>
          <a:lstStyle/>
          <a:p>
            <a:r>
              <a:rPr lang="en-GB" sz="1200" dirty="0" smtClean="0"/>
              <a:t>7</a:t>
            </a:r>
            <a:endParaRPr lang="en-GB" sz="1200" dirty="0"/>
          </a:p>
        </p:txBody>
      </p:sp>
      <p:sp>
        <p:nvSpPr>
          <p:cNvPr id="22" name="TextBox 21"/>
          <p:cNvSpPr txBox="1"/>
          <p:nvPr/>
        </p:nvSpPr>
        <p:spPr>
          <a:xfrm>
            <a:off x="7739937" y="1052736"/>
            <a:ext cx="263214" cy="276999"/>
          </a:xfrm>
          <a:prstGeom prst="rect">
            <a:avLst/>
          </a:prstGeom>
          <a:noFill/>
        </p:spPr>
        <p:txBody>
          <a:bodyPr wrap="none" rtlCol="0">
            <a:spAutoFit/>
          </a:bodyPr>
          <a:lstStyle/>
          <a:p>
            <a:r>
              <a:rPr lang="en-GB" sz="1200" dirty="0" smtClean="0"/>
              <a:t>8</a:t>
            </a:r>
            <a:endParaRPr lang="en-GB" sz="1200" dirty="0"/>
          </a:p>
        </p:txBody>
      </p:sp>
      <p:sp>
        <p:nvSpPr>
          <p:cNvPr id="23" name="TextBox 22"/>
          <p:cNvSpPr txBox="1"/>
          <p:nvPr/>
        </p:nvSpPr>
        <p:spPr>
          <a:xfrm>
            <a:off x="853878" y="1576537"/>
            <a:ext cx="378629" cy="276999"/>
          </a:xfrm>
          <a:prstGeom prst="rect">
            <a:avLst/>
          </a:prstGeom>
          <a:noFill/>
        </p:spPr>
        <p:txBody>
          <a:bodyPr wrap="none" rtlCol="0">
            <a:spAutoFit/>
          </a:bodyPr>
          <a:lstStyle/>
          <a:p>
            <a:pPr algn="ctr"/>
            <a:r>
              <a:rPr lang="en-GB" sz="1200" dirty="0" smtClean="0"/>
              <a:t>PIT</a:t>
            </a:r>
            <a:endParaRPr lang="en-GB" sz="1200" dirty="0"/>
          </a:p>
        </p:txBody>
      </p:sp>
      <p:sp>
        <p:nvSpPr>
          <p:cNvPr id="24" name="TextBox 23"/>
          <p:cNvSpPr txBox="1"/>
          <p:nvPr/>
        </p:nvSpPr>
        <p:spPr>
          <a:xfrm>
            <a:off x="1996410" y="1576537"/>
            <a:ext cx="386644" cy="276999"/>
          </a:xfrm>
          <a:prstGeom prst="rect">
            <a:avLst/>
          </a:prstGeom>
          <a:noFill/>
        </p:spPr>
        <p:txBody>
          <a:bodyPr wrap="none" rtlCol="0">
            <a:spAutoFit/>
          </a:bodyPr>
          <a:lstStyle/>
          <a:p>
            <a:pPr algn="ctr"/>
            <a:r>
              <a:rPr lang="en-GB" sz="1200" dirty="0" smtClean="0"/>
              <a:t>PIB</a:t>
            </a:r>
            <a:endParaRPr lang="en-GB" sz="1200" dirty="0"/>
          </a:p>
        </p:txBody>
      </p:sp>
      <p:sp>
        <p:nvSpPr>
          <p:cNvPr id="25" name="TextBox 24"/>
          <p:cNvSpPr txBox="1"/>
          <p:nvPr/>
        </p:nvSpPr>
        <p:spPr>
          <a:xfrm>
            <a:off x="2932171" y="1576537"/>
            <a:ext cx="764055" cy="461665"/>
          </a:xfrm>
          <a:prstGeom prst="rect">
            <a:avLst/>
          </a:prstGeom>
          <a:noFill/>
        </p:spPr>
        <p:txBody>
          <a:bodyPr wrap="none" rtlCol="0">
            <a:spAutoFit/>
          </a:bodyPr>
          <a:lstStyle/>
          <a:p>
            <a:pPr algn="ctr"/>
            <a:r>
              <a:rPr lang="en-GB" sz="1200" dirty="0" smtClean="0"/>
              <a:t>Proposal </a:t>
            </a:r>
          </a:p>
          <a:p>
            <a:pPr algn="ctr"/>
            <a:r>
              <a:rPr lang="en-GB" sz="1200" dirty="0" smtClean="0"/>
              <a:t>&amp; Award</a:t>
            </a:r>
            <a:endParaRPr lang="en-GB" sz="1200" dirty="0"/>
          </a:p>
        </p:txBody>
      </p:sp>
      <p:sp>
        <p:nvSpPr>
          <p:cNvPr id="26" name="TextBox 25"/>
          <p:cNvSpPr txBox="1"/>
          <p:nvPr/>
        </p:nvSpPr>
        <p:spPr>
          <a:xfrm>
            <a:off x="4138454" y="1576537"/>
            <a:ext cx="663066" cy="461665"/>
          </a:xfrm>
          <a:prstGeom prst="rect">
            <a:avLst/>
          </a:prstGeom>
          <a:noFill/>
        </p:spPr>
        <p:txBody>
          <a:bodyPr wrap="none" rtlCol="0">
            <a:spAutoFit/>
          </a:bodyPr>
          <a:lstStyle/>
          <a:p>
            <a:pPr algn="ctr"/>
            <a:r>
              <a:rPr lang="en-GB" sz="1200" dirty="0" smtClean="0"/>
              <a:t>Project </a:t>
            </a:r>
          </a:p>
          <a:p>
            <a:pPr algn="ctr"/>
            <a:r>
              <a:rPr lang="en-GB" sz="1200" dirty="0" smtClean="0"/>
              <a:t>Specs</a:t>
            </a:r>
            <a:endParaRPr lang="en-GB" sz="1200" dirty="0"/>
          </a:p>
        </p:txBody>
      </p:sp>
      <p:sp>
        <p:nvSpPr>
          <p:cNvPr id="27" name="TextBox 26"/>
          <p:cNvSpPr txBox="1"/>
          <p:nvPr/>
        </p:nvSpPr>
        <p:spPr>
          <a:xfrm>
            <a:off x="5211511" y="1576537"/>
            <a:ext cx="797205" cy="276999"/>
          </a:xfrm>
          <a:prstGeom prst="rect">
            <a:avLst/>
          </a:prstGeom>
          <a:noFill/>
        </p:spPr>
        <p:txBody>
          <a:bodyPr wrap="none" rtlCol="0">
            <a:spAutoFit/>
          </a:bodyPr>
          <a:lstStyle/>
          <a:p>
            <a:pPr algn="ctr"/>
            <a:r>
              <a:rPr lang="en-GB" sz="1200" dirty="0" smtClean="0"/>
              <a:t>Fieldwork</a:t>
            </a:r>
            <a:endParaRPr lang="en-GB" sz="1200" dirty="0"/>
          </a:p>
        </p:txBody>
      </p:sp>
      <p:sp>
        <p:nvSpPr>
          <p:cNvPr id="28" name="TextBox 27"/>
          <p:cNvSpPr txBox="1"/>
          <p:nvPr/>
        </p:nvSpPr>
        <p:spPr>
          <a:xfrm>
            <a:off x="6446054" y="1576537"/>
            <a:ext cx="608372" cy="276999"/>
          </a:xfrm>
          <a:prstGeom prst="rect">
            <a:avLst/>
          </a:prstGeom>
          <a:noFill/>
        </p:spPr>
        <p:txBody>
          <a:bodyPr wrap="none" rtlCol="0">
            <a:spAutoFit/>
          </a:bodyPr>
          <a:lstStyle/>
          <a:p>
            <a:pPr algn="ctr"/>
            <a:r>
              <a:rPr lang="en-GB" sz="1200" dirty="0" smtClean="0"/>
              <a:t>Report</a:t>
            </a:r>
            <a:endParaRPr lang="en-GB" sz="1200" dirty="0"/>
          </a:p>
        </p:txBody>
      </p:sp>
      <p:sp>
        <p:nvSpPr>
          <p:cNvPr id="29" name="TextBox 28"/>
          <p:cNvSpPr txBox="1"/>
          <p:nvPr/>
        </p:nvSpPr>
        <p:spPr>
          <a:xfrm>
            <a:off x="7456212" y="1576537"/>
            <a:ext cx="868315" cy="461665"/>
          </a:xfrm>
          <a:prstGeom prst="rect">
            <a:avLst/>
          </a:prstGeom>
          <a:noFill/>
        </p:spPr>
        <p:txBody>
          <a:bodyPr wrap="none" rtlCol="0">
            <a:spAutoFit/>
          </a:bodyPr>
          <a:lstStyle/>
          <a:p>
            <a:pPr algn="ctr"/>
            <a:r>
              <a:rPr lang="en-GB" sz="1200" dirty="0" smtClean="0"/>
              <a:t>Project</a:t>
            </a:r>
          </a:p>
          <a:p>
            <a:pPr algn="ctr"/>
            <a:r>
              <a:rPr lang="en-GB" sz="1200" dirty="0" smtClean="0"/>
              <a:t> Evaluation</a:t>
            </a:r>
            <a:endParaRPr lang="en-GB" sz="1200" dirty="0"/>
          </a:p>
        </p:txBody>
      </p:sp>
      <p:sp>
        <p:nvSpPr>
          <p:cNvPr id="30" name="Rectangle 29"/>
          <p:cNvSpPr/>
          <p:nvPr/>
        </p:nvSpPr>
        <p:spPr>
          <a:xfrm>
            <a:off x="719572" y="2169867"/>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6" name="Rectangle 35"/>
          <p:cNvSpPr/>
          <p:nvPr/>
        </p:nvSpPr>
        <p:spPr>
          <a:xfrm>
            <a:off x="4109443" y="4657361"/>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8" name="Rectangle 37"/>
          <p:cNvSpPr/>
          <p:nvPr/>
        </p:nvSpPr>
        <p:spPr>
          <a:xfrm>
            <a:off x="4109443"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39" name="Rectangle 38"/>
          <p:cNvSpPr/>
          <p:nvPr/>
        </p:nvSpPr>
        <p:spPr>
          <a:xfrm>
            <a:off x="2977969"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42" name="Rectangle 41"/>
          <p:cNvSpPr/>
          <p:nvPr/>
        </p:nvSpPr>
        <p:spPr>
          <a:xfrm>
            <a:off x="2977969" y="2957490"/>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3" name="Rectangle 42"/>
          <p:cNvSpPr/>
          <p:nvPr/>
        </p:nvSpPr>
        <p:spPr>
          <a:xfrm>
            <a:off x="1877289" y="2957490"/>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7" name="Rectangle 46"/>
          <p:cNvSpPr/>
          <p:nvPr/>
        </p:nvSpPr>
        <p:spPr>
          <a:xfrm>
            <a:off x="4109443"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8" name="Rectangle 47"/>
          <p:cNvSpPr/>
          <p:nvPr/>
        </p:nvSpPr>
        <p:spPr>
          <a:xfrm>
            <a:off x="297796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9" name="Rectangle 48"/>
          <p:cNvSpPr/>
          <p:nvPr/>
        </p:nvSpPr>
        <p:spPr>
          <a:xfrm>
            <a:off x="187728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50" name="Rectangle 49"/>
          <p:cNvSpPr/>
          <p:nvPr/>
        </p:nvSpPr>
        <p:spPr>
          <a:xfrm>
            <a:off x="4109443" y="2957490"/>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cxnSp>
        <p:nvCxnSpPr>
          <p:cNvPr id="52" name="Straight Arrow Connector 51"/>
          <p:cNvCxnSpPr>
            <a:stCxn id="30" idx="3"/>
            <a:endCxn id="49" idx="1"/>
          </p:cNvCxnSpPr>
          <p:nvPr/>
        </p:nvCxnSpPr>
        <p:spPr>
          <a:xfrm>
            <a:off x="1367644" y="2335079"/>
            <a:ext cx="50964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20132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3" idx="3"/>
            <a:endCxn id="48" idx="1"/>
          </p:cNvCxnSpPr>
          <p:nvPr/>
        </p:nvCxnSpPr>
        <p:spPr>
          <a:xfrm flipV="1">
            <a:off x="2525361" y="2335079"/>
            <a:ext cx="452608" cy="787623"/>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30200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302005" y="3287913"/>
            <a:ext cx="0" cy="50112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9" idx="2"/>
            <a:endCxn id="47" idx="1"/>
          </p:cNvCxnSpPr>
          <p:nvPr/>
        </p:nvCxnSpPr>
        <p:spPr>
          <a:xfrm rot="5400000" flipH="1" flipV="1">
            <a:off x="2813532" y="2823552"/>
            <a:ext cx="1784384" cy="807438"/>
          </a:xfrm>
          <a:prstGeom prst="bentConnector4">
            <a:avLst>
              <a:gd name="adj1" fmla="val -12811"/>
              <a:gd name="adj2" fmla="val 70066"/>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7" idx="2"/>
            <a:endCxn id="50" idx="0"/>
          </p:cNvCxnSpPr>
          <p:nvPr/>
        </p:nvCxnSpPr>
        <p:spPr>
          <a:xfrm>
            <a:off x="4433479"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2"/>
            <a:endCxn id="38" idx="0"/>
          </p:cNvCxnSpPr>
          <p:nvPr/>
        </p:nvCxnSpPr>
        <p:spPr>
          <a:xfrm>
            <a:off x="4433479" y="3287913"/>
            <a:ext cx="0" cy="50112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8" idx="2"/>
            <a:endCxn id="36" idx="0"/>
          </p:cNvCxnSpPr>
          <p:nvPr/>
        </p:nvCxnSpPr>
        <p:spPr>
          <a:xfrm>
            <a:off x="4433479" y="4119463"/>
            <a:ext cx="0" cy="5378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42" idx="3"/>
            <a:endCxn id="48" idx="3"/>
          </p:cNvCxnSpPr>
          <p:nvPr/>
        </p:nvCxnSpPr>
        <p:spPr>
          <a:xfrm flipV="1">
            <a:off x="3626041" y="2335079"/>
            <a:ext cx="12700" cy="787623"/>
          </a:xfrm>
          <a:prstGeom prst="bentConnector3">
            <a:avLst>
              <a:gd name="adj1" fmla="val 106153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9" idx="1"/>
            <a:endCxn id="42" idx="1"/>
          </p:cNvCxnSpPr>
          <p:nvPr/>
        </p:nvCxnSpPr>
        <p:spPr>
          <a:xfrm rot="10800000">
            <a:off x="2977969" y="3122702"/>
            <a:ext cx="12700" cy="831550"/>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8" idx="1"/>
            <a:endCxn id="50" idx="1"/>
          </p:cNvCxnSpPr>
          <p:nvPr/>
        </p:nvCxnSpPr>
        <p:spPr>
          <a:xfrm rot="10800000">
            <a:off x="4109443" y="3122702"/>
            <a:ext cx="12700" cy="831550"/>
          </a:xfrm>
          <a:prstGeom prst="bentConnector3">
            <a:avLst>
              <a:gd name="adj1" fmla="val 12461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50" idx="3"/>
            <a:endCxn id="47" idx="3"/>
          </p:cNvCxnSpPr>
          <p:nvPr/>
        </p:nvCxnSpPr>
        <p:spPr>
          <a:xfrm flipV="1">
            <a:off x="4757515" y="2335079"/>
            <a:ext cx="12700" cy="787623"/>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sp>
        <p:nvSpPr>
          <p:cNvPr id="105" name="Down Arrow 104"/>
          <p:cNvSpPr/>
          <p:nvPr/>
        </p:nvSpPr>
        <p:spPr>
          <a:xfrm>
            <a:off x="935596" y="2534175"/>
            <a:ext cx="296911" cy="197494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Down Arrow 105"/>
          <p:cNvSpPr/>
          <p:nvPr/>
        </p:nvSpPr>
        <p:spPr>
          <a:xfrm>
            <a:off x="2022455" y="3312804"/>
            <a:ext cx="296911" cy="119631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a:off x="270537" y="4509121"/>
            <a:ext cx="2661634" cy="3303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bg1"/>
                </a:solidFill>
              </a:rPr>
              <a:t>Stakeholders (FYI only within SYNCHRO)</a:t>
            </a:r>
            <a:endParaRPr lang="en-GB" sz="1200" dirty="0">
              <a:solidFill>
                <a:schemeClr val="bg1"/>
              </a:solidFill>
            </a:endParaRPr>
          </a:p>
        </p:txBody>
      </p:sp>
      <p:sp>
        <p:nvSpPr>
          <p:cNvPr id="108" name="Rectangle 107"/>
          <p:cNvSpPr/>
          <p:nvPr/>
        </p:nvSpPr>
        <p:spPr>
          <a:xfrm>
            <a:off x="270537" y="4915745"/>
            <a:ext cx="1274761"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PO</a:t>
            </a:r>
          </a:p>
          <a:p>
            <a:pPr marL="93663" indent="-93663">
              <a:buFont typeface="Arial" panose="020B0604020202020204" pitchFamily="34" charset="0"/>
              <a:buChar char="•"/>
            </a:pPr>
            <a:r>
              <a:rPr lang="en-GB" sz="1200" dirty="0" smtClean="0"/>
              <a:t>SPI (if different to PIT creator)</a:t>
            </a:r>
            <a:endParaRPr lang="en-GB" sz="1200" dirty="0"/>
          </a:p>
        </p:txBody>
      </p:sp>
      <p:sp>
        <p:nvSpPr>
          <p:cNvPr id="109" name="Rectangle 108"/>
          <p:cNvSpPr/>
          <p:nvPr/>
        </p:nvSpPr>
        <p:spPr>
          <a:xfrm>
            <a:off x="1646571" y="4915744"/>
            <a:ext cx="1285599"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Legal</a:t>
            </a:r>
          </a:p>
          <a:p>
            <a:pPr marL="93663" indent="-93663">
              <a:buFont typeface="Arial" panose="020B0604020202020204" pitchFamily="34" charset="0"/>
              <a:buChar char="•"/>
            </a:pPr>
            <a:r>
              <a:rPr lang="en-GB" sz="1200" dirty="0" smtClean="0"/>
              <a:t>Procurement</a:t>
            </a:r>
          </a:p>
          <a:p>
            <a:pPr marL="93663" indent="-93663">
              <a:buFont typeface="Arial" panose="020B0604020202020204" pitchFamily="34" charset="0"/>
              <a:buChar char="•"/>
            </a:pPr>
            <a:r>
              <a:rPr lang="en-GB" sz="1200" dirty="0" smtClean="0"/>
              <a:t>Product</a:t>
            </a:r>
          </a:p>
          <a:p>
            <a:pPr marL="93663" indent="-93663">
              <a:buFont typeface="Arial" panose="020B0604020202020204" pitchFamily="34" charset="0"/>
              <a:buChar char="•"/>
            </a:pPr>
            <a:r>
              <a:rPr lang="en-GB" sz="1200" dirty="0" smtClean="0"/>
              <a:t>Comms Agency</a:t>
            </a:r>
          </a:p>
        </p:txBody>
      </p:sp>
      <p:sp>
        <p:nvSpPr>
          <p:cNvPr id="110" name="Rectangular Callout 109"/>
          <p:cNvSpPr/>
          <p:nvPr/>
        </p:nvSpPr>
        <p:spPr>
          <a:xfrm>
            <a:off x="892765" y="3227271"/>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2" name="Rectangular Callout 111"/>
          <p:cNvSpPr/>
          <p:nvPr/>
        </p:nvSpPr>
        <p:spPr>
          <a:xfrm>
            <a:off x="3215850" y="4876307"/>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3" name="Rectangle 112"/>
          <p:cNvSpPr/>
          <p:nvPr/>
        </p:nvSpPr>
        <p:spPr>
          <a:xfrm>
            <a:off x="119299" y="6237312"/>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Write &amp; Sign-off</a:t>
            </a:r>
          </a:p>
        </p:txBody>
      </p:sp>
      <p:sp>
        <p:nvSpPr>
          <p:cNvPr id="114" name="Rectangle 113"/>
          <p:cNvSpPr/>
          <p:nvPr/>
        </p:nvSpPr>
        <p:spPr>
          <a:xfrm>
            <a:off x="822274" y="6237312"/>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Write</a:t>
            </a:r>
          </a:p>
        </p:txBody>
      </p:sp>
      <p:sp>
        <p:nvSpPr>
          <p:cNvPr id="115" name="Rectangle 114"/>
          <p:cNvSpPr/>
          <p:nvPr/>
        </p:nvSpPr>
        <p:spPr>
          <a:xfrm>
            <a:off x="1525249" y="6237312"/>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Review</a:t>
            </a:r>
          </a:p>
        </p:txBody>
      </p:sp>
      <p:sp>
        <p:nvSpPr>
          <p:cNvPr id="116" name="Rectangle 115"/>
          <p:cNvSpPr/>
          <p:nvPr/>
        </p:nvSpPr>
        <p:spPr>
          <a:xfrm>
            <a:off x="2228224" y="6237312"/>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t>Review &amp; sign-off</a:t>
            </a:r>
            <a:endParaRPr lang="en-GB" sz="900" b="1" dirty="0"/>
          </a:p>
        </p:txBody>
      </p:sp>
      <p:sp>
        <p:nvSpPr>
          <p:cNvPr id="117" name="TextBox 116"/>
          <p:cNvSpPr txBox="1"/>
          <p:nvPr/>
        </p:nvSpPr>
        <p:spPr>
          <a:xfrm>
            <a:off x="35496" y="6525344"/>
            <a:ext cx="2235933" cy="276999"/>
          </a:xfrm>
          <a:prstGeom prst="rect">
            <a:avLst/>
          </a:prstGeom>
          <a:noFill/>
        </p:spPr>
        <p:txBody>
          <a:bodyPr wrap="none" rtlCol="0">
            <a:spAutoFit/>
          </a:bodyPr>
          <a:lstStyle/>
          <a:p>
            <a:r>
              <a:rPr lang="en-GB" sz="1200" dirty="0" smtClean="0"/>
              <a:t>PO = Project Owner / A = Agency</a:t>
            </a:r>
            <a:endParaRPr lang="en-GB" sz="1200" dirty="0"/>
          </a:p>
        </p:txBody>
      </p:sp>
      <p:sp>
        <p:nvSpPr>
          <p:cNvPr id="118" name="TextBox 117"/>
          <p:cNvSpPr txBox="1"/>
          <p:nvPr/>
        </p:nvSpPr>
        <p:spPr>
          <a:xfrm>
            <a:off x="35496" y="5949280"/>
            <a:ext cx="714939" cy="307777"/>
          </a:xfrm>
          <a:prstGeom prst="rect">
            <a:avLst/>
          </a:prstGeom>
          <a:noFill/>
        </p:spPr>
        <p:txBody>
          <a:bodyPr wrap="none" rtlCol="0">
            <a:spAutoFit/>
          </a:bodyPr>
          <a:lstStyle/>
          <a:p>
            <a:r>
              <a:rPr lang="en-GB" sz="1400" b="1" dirty="0" smtClean="0"/>
              <a:t>Legend</a:t>
            </a:r>
            <a:endParaRPr lang="en-GB" sz="1400" b="1" dirty="0"/>
          </a:p>
        </p:txBody>
      </p:sp>
    </p:spTree>
    <p:extLst>
      <p:ext uri="{BB962C8B-B14F-4D97-AF65-F5344CB8AC3E}">
        <p14:creationId xmlns:p14="http://schemas.microsoft.com/office/powerpoint/2010/main" val="7570455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5535539" y="1575180"/>
            <a:ext cx="3456384" cy="4968552"/>
          </a:xfrm>
          <a:prstGeom prst="roundRect">
            <a:avLst>
              <a:gd name="adj" fmla="val 9560"/>
            </a:avLst>
          </a:prstGeom>
          <a:solidFill>
            <a:schemeClr val="bg1"/>
          </a:solidFill>
          <a:ln w="76200">
            <a:solidFill>
              <a:srgbClr val="FFBB00"/>
            </a:solidFill>
          </a:ln>
        </p:spPr>
        <p:style>
          <a:lnRef idx="0">
            <a:schemeClr val="accent2"/>
          </a:lnRef>
          <a:fillRef idx="3">
            <a:schemeClr val="accent2"/>
          </a:fillRef>
          <a:effectRef idx="3">
            <a:schemeClr val="accent2"/>
          </a:effectRef>
          <a:fontRef idx="minor">
            <a:schemeClr val="lt1"/>
          </a:fontRef>
        </p:style>
        <p:txBody>
          <a:bodyPr rtlCol="0" anchor="ctr" anchorCtr="0">
            <a:sp3d z="25400"/>
          </a:bodyPr>
          <a:lstStyle/>
          <a:p>
            <a:pPr marL="285750" indent="-285750">
              <a:buClr>
                <a:srgbClr val="FFBB00"/>
              </a:buClr>
              <a:buFont typeface="Wingdings" pitchFamily="2" charset="2"/>
              <a:buChar char="§"/>
            </a:pPr>
            <a:endParaRPr lang="en-GB" sz="1600" dirty="0" smtClean="0">
              <a:solidFill>
                <a:srgbClr val="002277"/>
              </a:solidFill>
            </a:endParaRPr>
          </a:p>
        </p:txBody>
      </p:sp>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roject</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pecs</a:t>
            </a:r>
            <a:endParaRPr lang="en-US"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9" name="Rounded Rectangle 8"/>
          <p:cNvSpPr/>
          <p:nvPr/>
        </p:nvSpPr>
        <p:spPr>
          <a:xfrm>
            <a:off x="179511" y="2132856"/>
            <a:ext cx="4680521" cy="4464495"/>
          </a:xfrm>
          <a:prstGeom prst="roundRect">
            <a:avLst>
              <a:gd name="adj" fmla="val 4190"/>
            </a:avLst>
          </a:prstGeom>
          <a:solidFill>
            <a:schemeClr val="bg1"/>
          </a:solidFill>
          <a:ln w="76200">
            <a:solidFill>
              <a:srgbClr val="002277"/>
            </a:solidFill>
          </a:ln>
        </p:spPr>
        <p:style>
          <a:lnRef idx="0">
            <a:schemeClr val="accent2"/>
          </a:lnRef>
          <a:fillRef idx="3">
            <a:schemeClr val="accent2"/>
          </a:fillRef>
          <a:effectRef idx="3">
            <a:schemeClr val="accent2"/>
          </a:effectRef>
          <a:fontRef idx="minor">
            <a:schemeClr val="lt1"/>
          </a:fontRef>
        </p:style>
        <p:txBody>
          <a:bodyPr rtlCol="0" anchor="ctr" anchorCtr="0">
            <a:sp3d z="25400"/>
          </a:bodyPr>
          <a:lstStyle/>
          <a:p>
            <a:pPr marL="285750" indent="-285750">
              <a:buClr>
                <a:srgbClr val="FFBB00"/>
              </a:buClr>
              <a:buFont typeface="Wingdings" pitchFamily="2" charset="2"/>
              <a:buChar char="§"/>
            </a:pPr>
            <a:r>
              <a:rPr lang="en-GB" b="1" dirty="0" smtClean="0">
                <a:solidFill>
                  <a:srgbClr val="002277"/>
                </a:solidFill>
              </a:rPr>
              <a:t>Projects </a:t>
            </a:r>
            <a:r>
              <a:rPr lang="en-GB" b="1" dirty="0">
                <a:solidFill>
                  <a:srgbClr val="002277"/>
                </a:solidFill>
              </a:rPr>
              <a:t>Specs are a formal record of the final </a:t>
            </a:r>
            <a:r>
              <a:rPr lang="en-GB" b="1" dirty="0" smtClean="0">
                <a:solidFill>
                  <a:srgbClr val="002277"/>
                </a:solidFill>
              </a:rPr>
              <a:t>agreed </a:t>
            </a:r>
            <a:r>
              <a:rPr lang="en-GB" b="1" dirty="0">
                <a:solidFill>
                  <a:srgbClr val="002277"/>
                </a:solidFill>
              </a:rPr>
              <a:t>parameters </a:t>
            </a:r>
            <a:r>
              <a:rPr lang="en-GB" b="1" dirty="0" smtClean="0">
                <a:solidFill>
                  <a:srgbClr val="002277"/>
                </a:solidFill>
              </a:rPr>
              <a:t>that define the project</a:t>
            </a:r>
            <a:endParaRPr lang="en-GB" b="1" dirty="0">
              <a:solidFill>
                <a:srgbClr val="002277"/>
              </a:solidFill>
            </a:endParaRPr>
          </a:p>
          <a:p>
            <a:pPr marL="285750" indent="-285750">
              <a:buClr>
                <a:srgbClr val="FFBB00"/>
              </a:buClr>
              <a:buFont typeface="Wingdings" pitchFamily="2" charset="2"/>
              <a:buChar char="§"/>
            </a:pPr>
            <a:endParaRPr lang="en-GB" sz="600" b="1" dirty="0">
              <a:solidFill>
                <a:srgbClr val="002277"/>
              </a:solidFill>
            </a:endParaRPr>
          </a:p>
          <a:p>
            <a:pPr marL="285750" indent="-285750">
              <a:buClr>
                <a:srgbClr val="FFBB00"/>
              </a:buClr>
              <a:buFont typeface="Wingdings" pitchFamily="2" charset="2"/>
              <a:buChar char="§"/>
            </a:pPr>
            <a:r>
              <a:rPr lang="en-GB" b="1" dirty="0">
                <a:solidFill>
                  <a:srgbClr val="002277"/>
                </a:solidFill>
              </a:rPr>
              <a:t>This includes </a:t>
            </a:r>
            <a:r>
              <a:rPr lang="en-GB" b="1" dirty="0" smtClean="0">
                <a:solidFill>
                  <a:srgbClr val="002277"/>
                </a:solidFill>
              </a:rPr>
              <a:t>the materials/documentation necessary to </a:t>
            </a:r>
            <a:r>
              <a:rPr lang="en-GB" b="1" dirty="0">
                <a:solidFill>
                  <a:srgbClr val="002277"/>
                </a:solidFill>
              </a:rPr>
              <a:t>execute the project including:</a:t>
            </a:r>
          </a:p>
          <a:p>
            <a:pPr marL="285750" indent="-285750">
              <a:buClr>
                <a:srgbClr val="FFBB00"/>
              </a:buClr>
              <a:buFont typeface="Wingdings" pitchFamily="2" charset="2"/>
              <a:buChar char="§"/>
            </a:pPr>
            <a:endParaRPr lang="en-GB" sz="600" b="1" dirty="0">
              <a:solidFill>
                <a:srgbClr val="002277"/>
              </a:solidFill>
            </a:endParaRPr>
          </a:p>
          <a:p>
            <a:pPr marL="742950" lvl="1" indent="-285750">
              <a:buClr>
                <a:srgbClr val="FFBB00"/>
              </a:buClr>
              <a:buFont typeface="Wingdings" pitchFamily="2" charset="2"/>
              <a:buChar char="§"/>
            </a:pPr>
            <a:r>
              <a:rPr lang="en-GB" b="1" dirty="0" smtClean="0">
                <a:solidFill>
                  <a:srgbClr val="002277"/>
                </a:solidFill>
              </a:rPr>
              <a:t>Stimuli e.g. Pack Design, </a:t>
            </a:r>
            <a:r>
              <a:rPr lang="en-GB" b="1" dirty="0" err="1" smtClean="0">
                <a:solidFill>
                  <a:srgbClr val="002277"/>
                </a:solidFill>
              </a:rPr>
              <a:t>Comms</a:t>
            </a:r>
            <a:r>
              <a:rPr lang="en-GB" b="1" dirty="0" smtClean="0">
                <a:solidFill>
                  <a:srgbClr val="002277"/>
                </a:solidFill>
              </a:rPr>
              <a:t>., etc.</a:t>
            </a:r>
            <a:endParaRPr lang="en-GB" b="1" dirty="0">
              <a:solidFill>
                <a:srgbClr val="002277"/>
              </a:solidFill>
            </a:endParaRPr>
          </a:p>
          <a:p>
            <a:pPr marL="742950" lvl="1" indent="-285750">
              <a:buClr>
                <a:srgbClr val="FFBB00"/>
              </a:buClr>
              <a:buFont typeface="Wingdings" pitchFamily="2" charset="2"/>
              <a:buChar char="§"/>
            </a:pPr>
            <a:r>
              <a:rPr lang="en-GB" b="1" dirty="0" smtClean="0">
                <a:solidFill>
                  <a:srgbClr val="002277"/>
                </a:solidFill>
              </a:rPr>
              <a:t>Screener and Respondent </a:t>
            </a:r>
            <a:r>
              <a:rPr lang="en-GB" b="1" dirty="0">
                <a:solidFill>
                  <a:srgbClr val="002277"/>
                </a:solidFill>
              </a:rPr>
              <a:t>Contract</a:t>
            </a:r>
          </a:p>
          <a:p>
            <a:pPr marL="742950" lvl="1" indent="-285750">
              <a:buClr>
                <a:srgbClr val="FFBB00"/>
              </a:buClr>
              <a:buFont typeface="Wingdings" pitchFamily="2" charset="2"/>
              <a:buChar char="§"/>
            </a:pPr>
            <a:r>
              <a:rPr lang="en-GB" b="1" dirty="0" smtClean="0">
                <a:solidFill>
                  <a:srgbClr val="002277"/>
                </a:solidFill>
              </a:rPr>
              <a:t>Questionnaire and/or Discussion </a:t>
            </a:r>
            <a:r>
              <a:rPr lang="en-GB" b="1" dirty="0">
                <a:solidFill>
                  <a:srgbClr val="002277"/>
                </a:solidFill>
              </a:rPr>
              <a:t>Guide</a:t>
            </a:r>
          </a:p>
          <a:p>
            <a:pPr marL="285750" indent="-285750">
              <a:buClr>
                <a:srgbClr val="FFBB00"/>
              </a:buClr>
              <a:buFont typeface="Wingdings" pitchFamily="2" charset="2"/>
              <a:buChar char="§"/>
            </a:pPr>
            <a:endParaRPr lang="en-GB" sz="600" b="1" dirty="0">
              <a:solidFill>
                <a:srgbClr val="002277"/>
              </a:solidFill>
            </a:endParaRPr>
          </a:p>
          <a:p>
            <a:pPr marL="285750" indent="-285750">
              <a:buClr>
                <a:srgbClr val="FFBB00"/>
              </a:buClr>
              <a:buFont typeface="Wingdings" pitchFamily="2" charset="2"/>
              <a:buChar char="§"/>
            </a:pPr>
            <a:r>
              <a:rPr lang="en-GB" b="1" dirty="0">
                <a:solidFill>
                  <a:srgbClr val="002277"/>
                </a:solidFill>
              </a:rPr>
              <a:t>This also records </a:t>
            </a:r>
            <a:r>
              <a:rPr lang="en-GB" b="1" dirty="0" smtClean="0">
                <a:solidFill>
                  <a:srgbClr val="002277"/>
                </a:solidFill>
              </a:rPr>
              <a:t>that all materials/ documents have been legally approved</a:t>
            </a:r>
          </a:p>
          <a:p>
            <a:pPr marL="285750" indent="-285750">
              <a:buClr>
                <a:srgbClr val="FFBB00"/>
              </a:buClr>
              <a:buFont typeface="Wingdings" pitchFamily="2" charset="2"/>
              <a:buChar char="§"/>
            </a:pPr>
            <a:endParaRPr lang="en-GB" sz="600" b="1" dirty="0" smtClean="0">
              <a:solidFill>
                <a:srgbClr val="002277"/>
              </a:solidFill>
            </a:endParaRPr>
          </a:p>
          <a:p>
            <a:pPr marL="285750" indent="-285750">
              <a:buClr>
                <a:srgbClr val="FFBB00"/>
              </a:buClr>
              <a:buFont typeface="Wingdings" pitchFamily="2" charset="2"/>
              <a:buChar char="§"/>
            </a:pPr>
            <a:r>
              <a:rPr lang="en-GB" b="1" dirty="0" smtClean="0">
                <a:solidFill>
                  <a:srgbClr val="002277"/>
                </a:solidFill>
              </a:rPr>
              <a:t>The Agency can change the project timing and costs with supporting rationale</a:t>
            </a:r>
          </a:p>
        </p:txBody>
      </p:sp>
      <p:pic>
        <p:nvPicPr>
          <p:cNvPr id="2051" name="Picture 3" descr="http://www.word-2013-tutorials.com/wp-content/uploads/2013/04/word-2013-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3396" y="3309062"/>
            <a:ext cx="962589" cy="96258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4834" y="4498101"/>
            <a:ext cx="689433" cy="1076075"/>
          </a:xfrm>
          <a:prstGeom prst="rect">
            <a:avLst/>
          </a:prstGeom>
          <a:noFill/>
          <a:ln w="9525">
            <a:noFill/>
            <a:miter lim="800000"/>
            <a:headEnd/>
            <a:tailEnd/>
          </a:ln>
        </p:spPr>
      </p:pic>
      <p:pic>
        <p:nvPicPr>
          <p:cNvPr id="3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2079" y="4505025"/>
            <a:ext cx="704377" cy="1087293"/>
          </a:xfrm>
          <a:prstGeom prst="rect">
            <a:avLst/>
          </a:prstGeom>
          <a:noFill/>
          <a:ln w="9525">
            <a:noFill/>
            <a:miter lim="800000"/>
            <a:headEnd/>
            <a:tailEnd/>
          </a:ln>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790898" y="3231127"/>
            <a:ext cx="1867610" cy="1118458"/>
          </a:xfrm>
          <a:prstGeom prst="rect">
            <a:avLst/>
          </a:prstGeom>
        </p:spPr>
      </p:pic>
      <p:pic>
        <p:nvPicPr>
          <p:cNvPr id="48"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04789" y="4505025"/>
            <a:ext cx="1634181" cy="1106913"/>
          </a:xfrm>
          <a:prstGeom prst="rect">
            <a:avLst/>
          </a:prstGeom>
          <a:noFill/>
          <a:ln w="9525">
            <a:noFill/>
            <a:miter lim="800000"/>
            <a:headEnd/>
            <a:tailEnd/>
          </a:ln>
        </p:spPr>
      </p:pic>
      <p:pic>
        <p:nvPicPr>
          <p:cNvPr id="49" name="Picture 3" descr="http://t0.gstatic.com/images?q=tbn:ANd9GcShMYM9rMVfuzGsjmjuRD-rCTtyo3b7w--VBHL1sXnIv94Ev-ABewiEAINK"/>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1057524">
            <a:off x="6427852" y="1684842"/>
            <a:ext cx="1509284" cy="14371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5" descr="http://eofdreams.com/data_images/dreams/go/go-04.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49144" y="5805264"/>
            <a:ext cx="931168" cy="698376"/>
          </a:xfrm>
          <a:prstGeom prst="rect">
            <a:avLst/>
          </a:prstGeom>
          <a:noFill/>
          <a:extLst>
            <a:ext uri="{909E8E84-426E-40DD-AFC4-6F175D3DCCD1}">
              <a14:hiddenFill xmlns:a14="http://schemas.microsoft.com/office/drawing/2010/main">
                <a:solidFill>
                  <a:srgbClr val="FFFFFF"/>
                </a:solidFill>
              </a14:hiddenFill>
            </a:ext>
          </a:extLst>
        </p:spPr>
      </p:pic>
      <p:sp>
        <p:nvSpPr>
          <p:cNvPr id="51" name="Bent-Up Arrow 50"/>
          <p:cNvSpPr/>
          <p:nvPr/>
        </p:nvSpPr>
        <p:spPr>
          <a:xfrm rot="5400000">
            <a:off x="5950033" y="5805264"/>
            <a:ext cx="556302" cy="576064"/>
          </a:xfrm>
          <a:prstGeom prst="ben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ounded Rectangle 28"/>
          <p:cNvSpPr/>
          <p:nvPr/>
        </p:nvSpPr>
        <p:spPr bwMode="auto">
          <a:xfrm>
            <a:off x="179510" y="1260856"/>
            <a:ext cx="4680521" cy="646387"/>
          </a:xfrm>
          <a:prstGeom prst="roundRect">
            <a:avLst/>
          </a:prstGeom>
          <a:gradFill rotWithShape="1">
            <a:gsLst>
              <a:gs pos="0">
                <a:srgbClr val="001B65">
                  <a:shade val="51000"/>
                  <a:satMod val="130000"/>
                </a:srgbClr>
              </a:gs>
              <a:gs pos="80000">
                <a:srgbClr val="001B65">
                  <a:shade val="93000"/>
                  <a:satMod val="130000"/>
                </a:srgbClr>
              </a:gs>
              <a:gs pos="100000">
                <a:srgbClr val="001B65">
                  <a:shade val="94000"/>
                  <a:satMod val="135000"/>
                </a:srgbClr>
              </a:gs>
            </a:gsLst>
            <a:lin ang="16200000" scaled="0"/>
          </a:gradFill>
          <a:ln w="9525" cap="flat" cmpd="sng" algn="ctr">
            <a:solidFill>
              <a:srgbClr val="001B65">
                <a:shade val="95000"/>
                <a:satMod val="105000"/>
              </a:srgbClr>
            </a:solidFill>
            <a:prstDash val="solid"/>
            <a:headEnd type="none" w="med" len="med"/>
            <a:tailEnd type="none" w="med" len="med"/>
          </a:ln>
          <a:effectLst>
            <a:outerShdw blurRad="40000" dist="23000" dir="5400000" rotWithShape="0">
              <a:srgbClr val="000000">
                <a:alpha val="35000"/>
              </a:srgbClr>
            </a:outerShdw>
          </a:effectLst>
          <a:extLst/>
        </p:spPr>
        <p:txBody>
          <a:bodyPr vert="horz" wrap="square" lIns="91440" tIns="45720" rIns="91440" bIns="45720" numCol="1" rtlCol="0" anchor="ctr" anchorCtr="0" compatLnSpc="1">
            <a:prstTxWarp prst="textNoShape">
              <a:avLst/>
            </a:prstTxWarp>
          </a:bodyPr>
          <a:lstStyle/>
          <a:p>
            <a:pPr algn="ctr"/>
            <a:r>
              <a:rPr lang="en-US" b="1" dirty="0" smtClean="0">
                <a:solidFill>
                  <a:schemeClr val="bg1"/>
                </a:solidFill>
              </a:rPr>
              <a:t>The Project Specs are created once an Agency is awarded the project </a:t>
            </a:r>
          </a:p>
        </p:txBody>
      </p:sp>
      <p:pic>
        <p:nvPicPr>
          <p:cNvPr id="3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r="96552"/>
          <a:stretch>
            <a:fillRect/>
          </a:stretch>
        </p:blipFill>
        <p:spPr bwMode="auto">
          <a:xfrm>
            <a:off x="4998493" y="2610407"/>
            <a:ext cx="420939" cy="305167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5"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24</a:t>
            </a:fld>
            <a:endParaRPr lang="en-US" sz="1300" b="1" dirty="0">
              <a:solidFill>
                <a:srgbClr val="002277"/>
              </a:solidFill>
            </a:endParaRPr>
          </a:p>
        </p:txBody>
      </p:sp>
      <p:pic>
        <p:nvPicPr>
          <p:cNvPr id="4098"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9948" y="5731986"/>
            <a:ext cx="919606" cy="722619"/>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a:off x="7380312" y="6015375"/>
            <a:ext cx="469636" cy="35607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5238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p:cNvSpPr/>
          <p:nvPr/>
        </p:nvSpPr>
        <p:spPr>
          <a:xfrm>
            <a:off x="35496" y="5949280"/>
            <a:ext cx="2942472" cy="853063"/>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F</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ieldwork</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H</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appens</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O</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UTSIDE</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O</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F</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YNCHRO</a:t>
            </a:r>
            <a:endParaRPr lang="en-US" sz="6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7" name="Rectangle 6"/>
          <p:cNvSpPr/>
          <p:nvPr/>
        </p:nvSpPr>
        <p:spPr>
          <a:xfrm>
            <a:off x="1043608" y="1443951"/>
            <a:ext cx="684076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Oval 7"/>
          <p:cNvSpPr/>
          <p:nvPr/>
        </p:nvSpPr>
        <p:spPr>
          <a:xfrm>
            <a:off x="93559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Oval 8"/>
          <p:cNvSpPr/>
          <p:nvPr/>
        </p:nvSpPr>
        <p:spPr>
          <a:xfrm>
            <a:off x="2075723"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 name="Oval 9"/>
          <p:cNvSpPr/>
          <p:nvPr/>
        </p:nvSpPr>
        <p:spPr>
          <a:xfrm>
            <a:off x="3215850"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Oval 10"/>
          <p:cNvSpPr/>
          <p:nvPr/>
        </p:nvSpPr>
        <p:spPr>
          <a:xfrm>
            <a:off x="4355977"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Oval 11"/>
          <p:cNvSpPr/>
          <p:nvPr/>
        </p:nvSpPr>
        <p:spPr>
          <a:xfrm>
            <a:off x="5496104" y="1358798"/>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3" name="Oval 12"/>
          <p:cNvSpPr/>
          <p:nvPr/>
        </p:nvSpPr>
        <p:spPr>
          <a:xfrm>
            <a:off x="6636231"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4" name="Oval 13"/>
          <p:cNvSpPr/>
          <p:nvPr/>
        </p:nvSpPr>
        <p:spPr>
          <a:xfrm>
            <a:off x="777635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5" name="TextBox 14"/>
          <p:cNvSpPr txBox="1"/>
          <p:nvPr/>
        </p:nvSpPr>
        <p:spPr>
          <a:xfrm>
            <a:off x="892765" y="1052736"/>
            <a:ext cx="263214" cy="276999"/>
          </a:xfrm>
          <a:prstGeom prst="rect">
            <a:avLst/>
          </a:prstGeom>
          <a:noFill/>
        </p:spPr>
        <p:txBody>
          <a:bodyPr wrap="none" rtlCol="0">
            <a:spAutoFit/>
          </a:bodyPr>
          <a:lstStyle/>
          <a:p>
            <a:r>
              <a:rPr lang="en-GB" sz="1200" dirty="0" smtClean="0"/>
              <a:t>1</a:t>
            </a:r>
            <a:endParaRPr lang="en-GB" sz="1200" dirty="0"/>
          </a:p>
        </p:txBody>
      </p:sp>
      <p:sp>
        <p:nvSpPr>
          <p:cNvPr id="16" name="TextBox 15"/>
          <p:cNvSpPr txBox="1"/>
          <p:nvPr/>
        </p:nvSpPr>
        <p:spPr>
          <a:xfrm>
            <a:off x="2039304" y="1052736"/>
            <a:ext cx="263214" cy="276999"/>
          </a:xfrm>
          <a:prstGeom prst="rect">
            <a:avLst/>
          </a:prstGeom>
          <a:noFill/>
        </p:spPr>
        <p:txBody>
          <a:bodyPr wrap="none" rtlCol="0">
            <a:spAutoFit/>
          </a:bodyPr>
          <a:lstStyle/>
          <a:p>
            <a:r>
              <a:rPr lang="en-GB" sz="1200" dirty="0" smtClean="0"/>
              <a:t>2</a:t>
            </a:r>
            <a:endParaRPr lang="en-GB" sz="1200" dirty="0"/>
          </a:p>
        </p:txBody>
      </p:sp>
      <p:sp>
        <p:nvSpPr>
          <p:cNvPr id="17" name="TextBox 16"/>
          <p:cNvSpPr txBox="1"/>
          <p:nvPr/>
        </p:nvSpPr>
        <p:spPr>
          <a:xfrm>
            <a:off x="3057170" y="1052736"/>
            <a:ext cx="445956" cy="276999"/>
          </a:xfrm>
          <a:prstGeom prst="rect">
            <a:avLst/>
          </a:prstGeom>
          <a:noFill/>
        </p:spPr>
        <p:txBody>
          <a:bodyPr wrap="none" rtlCol="0">
            <a:spAutoFit/>
          </a:bodyPr>
          <a:lstStyle/>
          <a:p>
            <a:r>
              <a:rPr lang="en-GB" sz="1200" dirty="0" smtClean="0"/>
              <a:t>3&amp;4</a:t>
            </a:r>
            <a:endParaRPr lang="en-GB" sz="1200" dirty="0"/>
          </a:p>
        </p:txBody>
      </p:sp>
      <p:sp>
        <p:nvSpPr>
          <p:cNvPr id="18" name="TextBox 17"/>
          <p:cNvSpPr txBox="1"/>
          <p:nvPr/>
        </p:nvSpPr>
        <p:spPr>
          <a:xfrm>
            <a:off x="4319558" y="1052736"/>
            <a:ext cx="263214" cy="276999"/>
          </a:xfrm>
          <a:prstGeom prst="rect">
            <a:avLst/>
          </a:prstGeom>
          <a:noFill/>
        </p:spPr>
        <p:txBody>
          <a:bodyPr wrap="none" rtlCol="0">
            <a:spAutoFit/>
          </a:bodyPr>
          <a:lstStyle/>
          <a:p>
            <a:r>
              <a:rPr lang="en-GB" sz="1200" dirty="0" smtClean="0"/>
              <a:t>5</a:t>
            </a:r>
            <a:endParaRPr lang="en-GB" sz="1200" dirty="0"/>
          </a:p>
        </p:txBody>
      </p:sp>
      <p:sp>
        <p:nvSpPr>
          <p:cNvPr id="19" name="TextBox 18"/>
          <p:cNvSpPr txBox="1"/>
          <p:nvPr/>
        </p:nvSpPr>
        <p:spPr>
          <a:xfrm>
            <a:off x="5459685" y="1052736"/>
            <a:ext cx="263214" cy="276999"/>
          </a:xfrm>
          <a:prstGeom prst="rect">
            <a:avLst/>
          </a:prstGeom>
          <a:noFill/>
        </p:spPr>
        <p:txBody>
          <a:bodyPr wrap="none" rtlCol="0">
            <a:spAutoFit/>
          </a:bodyPr>
          <a:lstStyle/>
          <a:p>
            <a:r>
              <a:rPr lang="en-GB" sz="1200" dirty="0" smtClean="0"/>
              <a:t>6</a:t>
            </a:r>
            <a:endParaRPr lang="en-GB" sz="1200" dirty="0"/>
          </a:p>
        </p:txBody>
      </p:sp>
      <p:sp>
        <p:nvSpPr>
          <p:cNvPr id="21" name="TextBox 20"/>
          <p:cNvSpPr txBox="1"/>
          <p:nvPr/>
        </p:nvSpPr>
        <p:spPr>
          <a:xfrm>
            <a:off x="6599812" y="1052736"/>
            <a:ext cx="263214" cy="276999"/>
          </a:xfrm>
          <a:prstGeom prst="rect">
            <a:avLst/>
          </a:prstGeom>
          <a:noFill/>
        </p:spPr>
        <p:txBody>
          <a:bodyPr wrap="none" rtlCol="0">
            <a:spAutoFit/>
          </a:bodyPr>
          <a:lstStyle/>
          <a:p>
            <a:r>
              <a:rPr lang="en-GB" sz="1200" dirty="0" smtClean="0"/>
              <a:t>7</a:t>
            </a:r>
            <a:endParaRPr lang="en-GB" sz="1200" dirty="0"/>
          </a:p>
        </p:txBody>
      </p:sp>
      <p:sp>
        <p:nvSpPr>
          <p:cNvPr id="22" name="TextBox 21"/>
          <p:cNvSpPr txBox="1"/>
          <p:nvPr/>
        </p:nvSpPr>
        <p:spPr>
          <a:xfrm>
            <a:off x="7739937" y="1052736"/>
            <a:ext cx="263214" cy="276999"/>
          </a:xfrm>
          <a:prstGeom prst="rect">
            <a:avLst/>
          </a:prstGeom>
          <a:noFill/>
        </p:spPr>
        <p:txBody>
          <a:bodyPr wrap="none" rtlCol="0">
            <a:spAutoFit/>
          </a:bodyPr>
          <a:lstStyle/>
          <a:p>
            <a:r>
              <a:rPr lang="en-GB" sz="1200" dirty="0" smtClean="0"/>
              <a:t>8</a:t>
            </a:r>
            <a:endParaRPr lang="en-GB" sz="1200" dirty="0"/>
          </a:p>
        </p:txBody>
      </p:sp>
      <p:sp>
        <p:nvSpPr>
          <p:cNvPr id="23" name="TextBox 22"/>
          <p:cNvSpPr txBox="1"/>
          <p:nvPr/>
        </p:nvSpPr>
        <p:spPr>
          <a:xfrm>
            <a:off x="853878" y="1576537"/>
            <a:ext cx="378629" cy="276999"/>
          </a:xfrm>
          <a:prstGeom prst="rect">
            <a:avLst/>
          </a:prstGeom>
          <a:noFill/>
        </p:spPr>
        <p:txBody>
          <a:bodyPr wrap="none" rtlCol="0">
            <a:spAutoFit/>
          </a:bodyPr>
          <a:lstStyle/>
          <a:p>
            <a:pPr algn="ctr"/>
            <a:r>
              <a:rPr lang="en-GB" sz="1200" dirty="0" smtClean="0"/>
              <a:t>PIT</a:t>
            </a:r>
            <a:endParaRPr lang="en-GB" sz="1200" dirty="0"/>
          </a:p>
        </p:txBody>
      </p:sp>
      <p:sp>
        <p:nvSpPr>
          <p:cNvPr id="24" name="TextBox 23"/>
          <p:cNvSpPr txBox="1"/>
          <p:nvPr/>
        </p:nvSpPr>
        <p:spPr>
          <a:xfrm>
            <a:off x="1996410" y="1576537"/>
            <a:ext cx="386644" cy="276999"/>
          </a:xfrm>
          <a:prstGeom prst="rect">
            <a:avLst/>
          </a:prstGeom>
          <a:noFill/>
        </p:spPr>
        <p:txBody>
          <a:bodyPr wrap="none" rtlCol="0">
            <a:spAutoFit/>
          </a:bodyPr>
          <a:lstStyle/>
          <a:p>
            <a:pPr algn="ctr"/>
            <a:r>
              <a:rPr lang="en-GB" sz="1200" dirty="0" smtClean="0"/>
              <a:t>PIB</a:t>
            </a:r>
            <a:endParaRPr lang="en-GB" sz="1200" dirty="0"/>
          </a:p>
        </p:txBody>
      </p:sp>
      <p:sp>
        <p:nvSpPr>
          <p:cNvPr id="25" name="TextBox 24"/>
          <p:cNvSpPr txBox="1"/>
          <p:nvPr/>
        </p:nvSpPr>
        <p:spPr>
          <a:xfrm>
            <a:off x="2932171" y="1576537"/>
            <a:ext cx="764055" cy="461665"/>
          </a:xfrm>
          <a:prstGeom prst="rect">
            <a:avLst/>
          </a:prstGeom>
          <a:noFill/>
        </p:spPr>
        <p:txBody>
          <a:bodyPr wrap="none" rtlCol="0">
            <a:spAutoFit/>
          </a:bodyPr>
          <a:lstStyle/>
          <a:p>
            <a:pPr algn="ctr"/>
            <a:r>
              <a:rPr lang="en-GB" sz="1200" dirty="0" smtClean="0"/>
              <a:t>Proposal </a:t>
            </a:r>
          </a:p>
          <a:p>
            <a:pPr algn="ctr"/>
            <a:r>
              <a:rPr lang="en-GB" sz="1200" dirty="0" smtClean="0"/>
              <a:t>&amp; Award</a:t>
            </a:r>
            <a:endParaRPr lang="en-GB" sz="1200" dirty="0"/>
          </a:p>
        </p:txBody>
      </p:sp>
      <p:sp>
        <p:nvSpPr>
          <p:cNvPr id="26" name="TextBox 25"/>
          <p:cNvSpPr txBox="1"/>
          <p:nvPr/>
        </p:nvSpPr>
        <p:spPr>
          <a:xfrm>
            <a:off x="4138454" y="1576537"/>
            <a:ext cx="663066" cy="461665"/>
          </a:xfrm>
          <a:prstGeom prst="rect">
            <a:avLst/>
          </a:prstGeom>
          <a:noFill/>
        </p:spPr>
        <p:txBody>
          <a:bodyPr wrap="none" rtlCol="0">
            <a:spAutoFit/>
          </a:bodyPr>
          <a:lstStyle/>
          <a:p>
            <a:pPr algn="ctr"/>
            <a:r>
              <a:rPr lang="en-GB" sz="1200" dirty="0" smtClean="0"/>
              <a:t>Project </a:t>
            </a:r>
          </a:p>
          <a:p>
            <a:pPr algn="ctr"/>
            <a:r>
              <a:rPr lang="en-GB" sz="1200" dirty="0" smtClean="0"/>
              <a:t>Specs</a:t>
            </a:r>
            <a:endParaRPr lang="en-GB" sz="1200" dirty="0"/>
          </a:p>
        </p:txBody>
      </p:sp>
      <p:sp>
        <p:nvSpPr>
          <p:cNvPr id="27" name="TextBox 26"/>
          <p:cNvSpPr txBox="1"/>
          <p:nvPr/>
        </p:nvSpPr>
        <p:spPr>
          <a:xfrm>
            <a:off x="5211511" y="1576537"/>
            <a:ext cx="797205" cy="276999"/>
          </a:xfrm>
          <a:prstGeom prst="rect">
            <a:avLst/>
          </a:prstGeom>
          <a:noFill/>
        </p:spPr>
        <p:txBody>
          <a:bodyPr wrap="none" rtlCol="0">
            <a:spAutoFit/>
          </a:bodyPr>
          <a:lstStyle/>
          <a:p>
            <a:pPr algn="ctr"/>
            <a:r>
              <a:rPr lang="en-GB" sz="1200" dirty="0" smtClean="0"/>
              <a:t>Fieldwork</a:t>
            </a:r>
            <a:endParaRPr lang="en-GB" sz="1200" dirty="0"/>
          </a:p>
        </p:txBody>
      </p:sp>
      <p:sp>
        <p:nvSpPr>
          <p:cNvPr id="28" name="TextBox 27"/>
          <p:cNvSpPr txBox="1"/>
          <p:nvPr/>
        </p:nvSpPr>
        <p:spPr>
          <a:xfrm>
            <a:off x="6446054" y="1576537"/>
            <a:ext cx="608372" cy="276999"/>
          </a:xfrm>
          <a:prstGeom prst="rect">
            <a:avLst/>
          </a:prstGeom>
          <a:noFill/>
        </p:spPr>
        <p:txBody>
          <a:bodyPr wrap="none" rtlCol="0">
            <a:spAutoFit/>
          </a:bodyPr>
          <a:lstStyle/>
          <a:p>
            <a:pPr algn="ctr"/>
            <a:r>
              <a:rPr lang="en-GB" sz="1200" dirty="0" smtClean="0"/>
              <a:t>Report</a:t>
            </a:r>
            <a:endParaRPr lang="en-GB" sz="1200" dirty="0"/>
          </a:p>
        </p:txBody>
      </p:sp>
      <p:sp>
        <p:nvSpPr>
          <p:cNvPr id="29" name="TextBox 28"/>
          <p:cNvSpPr txBox="1"/>
          <p:nvPr/>
        </p:nvSpPr>
        <p:spPr>
          <a:xfrm>
            <a:off x="7456212" y="1576537"/>
            <a:ext cx="868315" cy="461665"/>
          </a:xfrm>
          <a:prstGeom prst="rect">
            <a:avLst/>
          </a:prstGeom>
          <a:noFill/>
        </p:spPr>
        <p:txBody>
          <a:bodyPr wrap="none" rtlCol="0">
            <a:spAutoFit/>
          </a:bodyPr>
          <a:lstStyle/>
          <a:p>
            <a:pPr algn="ctr"/>
            <a:r>
              <a:rPr lang="en-GB" sz="1200" dirty="0" smtClean="0"/>
              <a:t>Project</a:t>
            </a:r>
          </a:p>
          <a:p>
            <a:pPr algn="ctr"/>
            <a:r>
              <a:rPr lang="en-GB" sz="1200" dirty="0" smtClean="0"/>
              <a:t> Evaluation</a:t>
            </a:r>
            <a:endParaRPr lang="en-GB" sz="1200" dirty="0"/>
          </a:p>
        </p:txBody>
      </p:sp>
      <p:sp>
        <p:nvSpPr>
          <p:cNvPr id="30" name="Rectangle 29"/>
          <p:cNvSpPr/>
          <p:nvPr/>
        </p:nvSpPr>
        <p:spPr>
          <a:xfrm>
            <a:off x="719572" y="2169867"/>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6" name="Rectangle 35"/>
          <p:cNvSpPr/>
          <p:nvPr/>
        </p:nvSpPr>
        <p:spPr>
          <a:xfrm>
            <a:off x="4109443" y="4657361"/>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8" name="Rectangle 37"/>
          <p:cNvSpPr/>
          <p:nvPr/>
        </p:nvSpPr>
        <p:spPr>
          <a:xfrm>
            <a:off x="4109443"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39" name="Rectangle 38"/>
          <p:cNvSpPr/>
          <p:nvPr/>
        </p:nvSpPr>
        <p:spPr>
          <a:xfrm>
            <a:off x="2977969"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42" name="Rectangle 41"/>
          <p:cNvSpPr/>
          <p:nvPr/>
        </p:nvSpPr>
        <p:spPr>
          <a:xfrm>
            <a:off x="2977969" y="2957490"/>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3" name="Rectangle 42"/>
          <p:cNvSpPr/>
          <p:nvPr/>
        </p:nvSpPr>
        <p:spPr>
          <a:xfrm>
            <a:off x="1877289" y="2957490"/>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6" name="Rectangle 45"/>
          <p:cNvSpPr/>
          <p:nvPr/>
        </p:nvSpPr>
        <p:spPr>
          <a:xfrm>
            <a:off x="5280080" y="4657361"/>
            <a:ext cx="648072" cy="3304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7" name="Rectangle 46"/>
          <p:cNvSpPr/>
          <p:nvPr/>
        </p:nvSpPr>
        <p:spPr>
          <a:xfrm>
            <a:off x="4109443"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8" name="Rectangle 47"/>
          <p:cNvSpPr/>
          <p:nvPr/>
        </p:nvSpPr>
        <p:spPr>
          <a:xfrm>
            <a:off x="297796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9" name="Rectangle 48"/>
          <p:cNvSpPr/>
          <p:nvPr/>
        </p:nvSpPr>
        <p:spPr>
          <a:xfrm>
            <a:off x="187728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50" name="Rectangle 49"/>
          <p:cNvSpPr/>
          <p:nvPr/>
        </p:nvSpPr>
        <p:spPr>
          <a:xfrm>
            <a:off x="4109443" y="2957490"/>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cxnSp>
        <p:nvCxnSpPr>
          <p:cNvPr id="52" name="Straight Arrow Connector 51"/>
          <p:cNvCxnSpPr>
            <a:stCxn id="30" idx="3"/>
            <a:endCxn id="49" idx="1"/>
          </p:cNvCxnSpPr>
          <p:nvPr/>
        </p:nvCxnSpPr>
        <p:spPr>
          <a:xfrm>
            <a:off x="1367644" y="2335079"/>
            <a:ext cx="50964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20132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3" idx="3"/>
            <a:endCxn id="48" idx="1"/>
          </p:cNvCxnSpPr>
          <p:nvPr/>
        </p:nvCxnSpPr>
        <p:spPr>
          <a:xfrm flipV="1">
            <a:off x="2525361" y="2335079"/>
            <a:ext cx="452608" cy="787623"/>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30200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302005" y="3287913"/>
            <a:ext cx="0" cy="50112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9" idx="2"/>
            <a:endCxn id="47" idx="1"/>
          </p:cNvCxnSpPr>
          <p:nvPr/>
        </p:nvCxnSpPr>
        <p:spPr>
          <a:xfrm rot="5400000" flipH="1" flipV="1">
            <a:off x="2813532" y="2823552"/>
            <a:ext cx="1784384" cy="807438"/>
          </a:xfrm>
          <a:prstGeom prst="bentConnector4">
            <a:avLst>
              <a:gd name="adj1" fmla="val -12811"/>
              <a:gd name="adj2" fmla="val 70066"/>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7" idx="2"/>
            <a:endCxn id="50" idx="0"/>
          </p:cNvCxnSpPr>
          <p:nvPr/>
        </p:nvCxnSpPr>
        <p:spPr>
          <a:xfrm>
            <a:off x="4433479"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2"/>
            <a:endCxn id="38" idx="0"/>
          </p:cNvCxnSpPr>
          <p:nvPr/>
        </p:nvCxnSpPr>
        <p:spPr>
          <a:xfrm>
            <a:off x="4433479" y="3287913"/>
            <a:ext cx="0" cy="50112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8" idx="2"/>
            <a:endCxn id="36" idx="0"/>
          </p:cNvCxnSpPr>
          <p:nvPr/>
        </p:nvCxnSpPr>
        <p:spPr>
          <a:xfrm>
            <a:off x="4433479" y="4119463"/>
            <a:ext cx="0" cy="5378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757515" y="4822572"/>
            <a:ext cx="52256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42" idx="3"/>
            <a:endCxn id="48" idx="3"/>
          </p:cNvCxnSpPr>
          <p:nvPr/>
        </p:nvCxnSpPr>
        <p:spPr>
          <a:xfrm flipV="1">
            <a:off x="3626041" y="2335079"/>
            <a:ext cx="12700" cy="787623"/>
          </a:xfrm>
          <a:prstGeom prst="bentConnector3">
            <a:avLst>
              <a:gd name="adj1" fmla="val 106153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9" idx="1"/>
            <a:endCxn id="42" idx="1"/>
          </p:cNvCxnSpPr>
          <p:nvPr/>
        </p:nvCxnSpPr>
        <p:spPr>
          <a:xfrm rot="10800000">
            <a:off x="2977969" y="3122702"/>
            <a:ext cx="12700" cy="831550"/>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8" idx="1"/>
            <a:endCxn id="50" idx="1"/>
          </p:cNvCxnSpPr>
          <p:nvPr/>
        </p:nvCxnSpPr>
        <p:spPr>
          <a:xfrm rot="10800000">
            <a:off x="4109443" y="3122702"/>
            <a:ext cx="12700" cy="831550"/>
          </a:xfrm>
          <a:prstGeom prst="bentConnector3">
            <a:avLst>
              <a:gd name="adj1" fmla="val 12461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50" idx="3"/>
            <a:endCxn id="47" idx="3"/>
          </p:cNvCxnSpPr>
          <p:nvPr/>
        </p:nvCxnSpPr>
        <p:spPr>
          <a:xfrm flipV="1">
            <a:off x="4757515" y="2335079"/>
            <a:ext cx="12700" cy="787623"/>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sp>
        <p:nvSpPr>
          <p:cNvPr id="105" name="Down Arrow 104"/>
          <p:cNvSpPr/>
          <p:nvPr/>
        </p:nvSpPr>
        <p:spPr>
          <a:xfrm>
            <a:off x="935596" y="2534175"/>
            <a:ext cx="296911" cy="197494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Down Arrow 105"/>
          <p:cNvSpPr/>
          <p:nvPr/>
        </p:nvSpPr>
        <p:spPr>
          <a:xfrm>
            <a:off x="2022455" y="3312804"/>
            <a:ext cx="296911" cy="119631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a:off x="270537" y="4509121"/>
            <a:ext cx="2661634" cy="3303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bg1"/>
                </a:solidFill>
              </a:rPr>
              <a:t>Stakeholders (FYI only within SYNCHRO)</a:t>
            </a:r>
            <a:endParaRPr lang="en-GB" sz="1200" dirty="0">
              <a:solidFill>
                <a:schemeClr val="bg1"/>
              </a:solidFill>
            </a:endParaRPr>
          </a:p>
        </p:txBody>
      </p:sp>
      <p:sp>
        <p:nvSpPr>
          <p:cNvPr id="108" name="Rectangle 107"/>
          <p:cNvSpPr/>
          <p:nvPr/>
        </p:nvSpPr>
        <p:spPr>
          <a:xfrm>
            <a:off x="270537" y="4915745"/>
            <a:ext cx="1274761"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PO</a:t>
            </a:r>
          </a:p>
          <a:p>
            <a:pPr marL="93663" indent="-93663">
              <a:buFont typeface="Arial" panose="020B0604020202020204" pitchFamily="34" charset="0"/>
              <a:buChar char="•"/>
            </a:pPr>
            <a:r>
              <a:rPr lang="en-GB" sz="1200" dirty="0" smtClean="0"/>
              <a:t>SPI (if different to PIT creator)</a:t>
            </a:r>
            <a:endParaRPr lang="en-GB" sz="1200" dirty="0"/>
          </a:p>
        </p:txBody>
      </p:sp>
      <p:sp>
        <p:nvSpPr>
          <p:cNvPr id="109" name="Rectangle 108"/>
          <p:cNvSpPr/>
          <p:nvPr/>
        </p:nvSpPr>
        <p:spPr>
          <a:xfrm>
            <a:off x="1646571" y="4915744"/>
            <a:ext cx="1285599"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Legal</a:t>
            </a:r>
          </a:p>
          <a:p>
            <a:pPr marL="93663" indent="-93663">
              <a:buFont typeface="Arial" panose="020B0604020202020204" pitchFamily="34" charset="0"/>
              <a:buChar char="•"/>
            </a:pPr>
            <a:r>
              <a:rPr lang="en-GB" sz="1200" dirty="0" smtClean="0"/>
              <a:t>Procurement</a:t>
            </a:r>
          </a:p>
          <a:p>
            <a:pPr marL="93663" indent="-93663">
              <a:buFont typeface="Arial" panose="020B0604020202020204" pitchFamily="34" charset="0"/>
              <a:buChar char="•"/>
            </a:pPr>
            <a:r>
              <a:rPr lang="en-GB" sz="1200" dirty="0" smtClean="0"/>
              <a:t>Product</a:t>
            </a:r>
          </a:p>
          <a:p>
            <a:pPr marL="93663" indent="-93663">
              <a:buFont typeface="Arial" panose="020B0604020202020204" pitchFamily="34" charset="0"/>
              <a:buChar char="•"/>
            </a:pPr>
            <a:r>
              <a:rPr lang="en-GB" sz="1200" dirty="0" smtClean="0"/>
              <a:t>Comms Agency</a:t>
            </a:r>
          </a:p>
        </p:txBody>
      </p:sp>
      <p:sp>
        <p:nvSpPr>
          <p:cNvPr id="110" name="Rectangular Callout 109"/>
          <p:cNvSpPr/>
          <p:nvPr/>
        </p:nvSpPr>
        <p:spPr>
          <a:xfrm>
            <a:off x="892765" y="3227271"/>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2" name="Rectangular Callout 111"/>
          <p:cNvSpPr/>
          <p:nvPr/>
        </p:nvSpPr>
        <p:spPr>
          <a:xfrm>
            <a:off x="3215850" y="4876307"/>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3" name="Rectangle 112"/>
          <p:cNvSpPr/>
          <p:nvPr/>
        </p:nvSpPr>
        <p:spPr>
          <a:xfrm>
            <a:off x="119299" y="6237312"/>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Write &amp; Sign-off</a:t>
            </a:r>
          </a:p>
        </p:txBody>
      </p:sp>
      <p:sp>
        <p:nvSpPr>
          <p:cNvPr id="114" name="Rectangle 113"/>
          <p:cNvSpPr/>
          <p:nvPr/>
        </p:nvSpPr>
        <p:spPr>
          <a:xfrm>
            <a:off x="822274" y="6237312"/>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Write</a:t>
            </a:r>
          </a:p>
        </p:txBody>
      </p:sp>
      <p:sp>
        <p:nvSpPr>
          <p:cNvPr id="115" name="Rectangle 114"/>
          <p:cNvSpPr/>
          <p:nvPr/>
        </p:nvSpPr>
        <p:spPr>
          <a:xfrm>
            <a:off x="1525249" y="6237312"/>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Review</a:t>
            </a:r>
          </a:p>
        </p:txBody>
      </p:sp>
      <p:sp>
        <p:nvSpPr>
          <p:cNvPr id="116" name="Rectangle 115"/>
          <p:cNvSpPr/>
          <p:nvPr/>
        </p:nvSpPr>
        <p:spPr>
          <a:xfrm>
            <a:off x="2228224" y="6237312"/>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t>Review &amp; sign-off</a:t>
            </a:r>
            <a:endParaRPr lang="en-GB" sz="900" b="1" dirty="0"/>
          </a:p>
        </p:txBody>
      </p:sp>
      <p:sp>
        <p:nvSpPr>
          <p:cNvPr id="117" name="TextBox 116"/>
          <p:cNvSpPr txBox="1"/>
          <p:nvPr/>
        </p:nvSpPr>
        <p:spPr>
          <a:xfrm>
            <a:off x="35496" y="6525344"/>
            <a:ext cx="2235933" cy="276999"/>
          </a:xfrm>
          <a:prstGeom prst="rect">
            <a:avLst/>
          </a:prstGeom>
          <a:noFill/>
        </p:spPr>
        <p:txBody>
          <a:bodyPr wrap="none" rtlCol="0">
            <a:spAutoFit/>
          </a:bodyPr>
          <a:lstStyle/>
          <a:p>
            <a:r>
              <a:rPr lang="en-GB" sz="1200" dirty="0" smtClean="0"/>
              <a:t>PO = Project Owner / A = Agency</a:t>
            </a:r>
            <a:endParaRPr lang="en-GB" sz="1200" dirty="0"/>
          </a:p>
        </p:txBody>
      </p:sp>
      <p:sp>
        <p:nvSpPr>
          <p:cNvPr id="118" name="TextBox 117"/>
          <p:cNvSpPr txBox="1"/>
          <p:nvPr/>
        </p:nvSpPr>
        <p:spPr>
          <a:xfrm>
            <a:off x="35496" y="5949280"/>
            <a:ext cx="714939" cy="307777"/>
          </a:xfrm>
          <a:prstGeom prst="rect">
            <a:avLst/>
          </a:prstGeom>
          <a:noFill/>
        </p:spPr>
        <p:txBody>
          <a:bodyPr wrap="none" rtlCol="0">
            <a:spAutoFit/>
          </a:bodyPr>
          <a:lstStyle/>
          <a:p>
            <a:r>
              <a:rPr lang="en-GB" sz="1400" b="1" dirty="0" smtClean="0"/>
              <a:t>Legend</a:t>
            </a:r>
            <a:endParaRPr lang="en-GB" sz="1400" b="1" dirty="0"/>
          </a:p>
        </p:txBody>
      </p:sp>
    </p:spTree>
    <p:extLst>
      <p:ext uri="{BB962C8B-B14F-4D97-AF65-F5344CB8AC3E}">
        <p14:creationId xmlns:p14="http://schemas.microsoft.com/office/powerpoint/2010/main" val="22794173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p:cNvSpPr/>
          <p:nvPr/>
        </p:nvSpPr>
        <p:spPr>
          <a:xfrm>
            <a:off x="35496" y="5949280"/>
            <a:ext cx="2942472" cy="853063"/>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eporting</a:t>
            </a:r>
            <a:endParaRPr lang="en-US" sz="6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7" name="Rectangle 6"/>
          <p:cNvSpPr/>
          <p:nvPr/>
        </p:nvSpPr>
        <p:spPr>
          <a:xfrm>
            <a:off x="1043608" y="1443951"/>
            <a:ext cx="684076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Oval 7"/>
          <p:cNvSpPr/>
          <p:nvPr/>
        </p:nvSpPr>
        <p:spPr>
          <a:xfrm>
            <a:off x="93559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Oval 8"/>
          <p:cNvSpPr/>
          <p:nvPr/>
        </p:nvSpPr>
        <p:spPr>
          <a:xfrm>
            <a:off x="2075723"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 name="Oval 9"/>
          <p:cNvSpPr/>
          <p:nvPr/>
        </p:nvSpPr>
        <p:spPr>
          <a:xfrm>
            <a:off x="3215850"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Oval 10"/>
          <p:cNvSpPr/>
          <p:nvPr/>
        </p:nvSpPr>
        <p:spPr>
          <a:xfrm>
            <a:off x="4355977"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Oval 11"/>
          <p:cNvSpPr/>
          <p:nvPr/>
        </p:nvSpPr>
        <p:spPr>
          <a:xfrm>
            <a:off x="5496104"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3" name="Oval 12"/>
          <p:cNvSpPr/>
          <p:nvPr/>
        </p:nvSpPr>
        <p:spPr>
          <a:xfrm>
            <a:off x="6636231" y="1358798"/>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4" name="Oval 13"/>
          <p:cNvSpPr/>
          <p:nvPr/>
        </p:nvSpPr>
        <p:spPr>
          <a:xfrm>
            <a:off x="777635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5" name="TextBox 14"/>
          <p:cNvSpPr txBox="1"/>
          <p:nvPr/>
        </p:nvSpPr>
        <p:spPr>
          <a:xfrm>
            <a:off x="892765" y="1052736"/>
            <a:ext cx="263214" cy="276999"/>
          </a:xfrm>
          <a:prstGeom prst="rect">
            <a:avLst/>
          </a:prstGeom>
          <a:noFill/>
        </p:spPr>
        <p:txBody>
          <a:bodyPr wrap="none" rtlCol="0">
            <a:spAutoFit/>
          </a:bodyPr>
          <a:lstStyle/>
          <a:p>
            <a:r>
              <a:rPr lang="en-GB" sz="1200" dirty="0" smtClean="0"/>
              <a:t>1</a:t>
            </a:r>
            <a:endParaRPr lang="en-GB" sz="1200" dirty="0"/>
          </a:p>
        </p:txBody>
      </p:sp>
      <p:sp>
        <p:nvSpPr>
          <p:cNvPr id="16" name="TextBox 15"/>
          <p:cNvSpPr txBox="1"/>
          <p:nvPr/>
        </p:nvSpPr>
        <p:spPr>
          <a:xfrm>
            <a:off x="2039304" y="1052736"/>
            <a:ext cx="263214" cy="276999"/>
          </a:xfrm>
          <a:prstGeom prst="rect">
            <a:avLst/>
          </a:prstGeom>
          <a:noFill/>
        </p:spPr>
        <p:txBody>
          <a:bodyPr wrap="none" rtlCol="0">
            <a:spAutoFit/>
          </a:bodyPr>
          <a:lstStyle/>
          <a:p>
            <a:r>
              <a:rPr lang="en-GB" sz="1200" dirty="0" smtClean="0"/>
              <a:t>2</a:t>
            </a:r>
            <a:endParaRPr lang="en-GB" sz="1200" dirty="0"/>
          </a:p>
        </p:txBody>
      </p:sp>
      <p:sp>
        <p:nvSpPr>
          <p:cNvPr id="17" name="TextBox 16"/>
          <p:cNvSpPr txBox="1"/>
          <p:nvPr/>
        </p:nvSpPr>
        <p:spPr>
          <a:xfrm>
            <a:off x="3057170" y="1052736"/>
            <a:ext cx="445956" cy="276999"/>
          </a:xfrm>
          <a:prstGeom prst="rect">
            <a:avLst/>
          </a:prstGeom>
          <a:noFill/>
        </p:spPr>
        <p:txBody>
          <a:bodyPr wrap="none" rtlCol="0">
            <a:spAutoFit/>
          </a:bodyPr>
          <a:lstStyle/>
          <a:p>
            <a:r>
              <a:rPr lang="en-GB" sz="1200" dirty="0" smtClean="0"/>
              <a:t>3&amp;4</a:t>
            </a:r>
            <a:endParaRPr lang="en-GB" sz="1200" dirty="0"/>
          </a:p>
        </p:txBody>
      </p:sp>
      <p:sp>
        <p:nvSpPr>
          <p:cNvPr id="18" name="TextBox 17"/>
          <p:cNvSpPr txBox="1"/>
          <p:nvPr/>
        </p:nvSpPr>
        <p:spPr>
          <a:xfrm>
            <a:off x="4319558" y="1052736"/>
            <a:ext cx="263214" cy="276999"/>
          </a:xfrm>
          <a:prstGeom prst="rect">
            <a:avLst/>
          </a:prstGeom>
          <a:noFill/>
        </p:spPr>
        <p:txBody>
          <a:bodyPr wrap="none" rtlCol="0">
            <a:spAutoFit/>
          </a:bodyPr>
          <a:lstStyle/>
          <a:p>
            <a:r>
              <a:rPr lang="en-GB" sz="1200" dirty="0" smtClean="0"/>
              <a:t>5</a:t>
            </a:r>
            <a:endParaRPr lang="en-GB" sz="1200" dirty="0"/>
          </a:p>
        </p:txBody>
      </p:sp>
      <p:sp>
        <p:nvSpPr>
          <p:cNvPr id="19" name="TextBox 18"/>
          <p:cNvSpPr txBox="1"/>
          <p:nvPr/>
        </p:nvSpPr>
        <p:spPr>
          <a:xfrm>
            <a:off x="5459685" y="1052736"/>
            <a:ext cx="263214" cy="276999"/>
          </a:xfrm>
          <a:prstGeom prst="rect">
            <a:avLst/>
          </a:prstGeom>
          <a:noFill/>
        </p:spPr>
        <p:txBody>
          <a:bodyPr wrap="none" rtlCol="0">
            <a:spAutoFit/>
          </a:bodyPr>
          <a:lstStyle/>
          <a:p>
            <a:r>
              <a:rPr lang="en-GB" sz="1200" dirty="0" smtClean="0"/>
              <a:t>6</a:t>
            </a:r>
            <a:endParaRPr lang="en-GB" sz="1200" dirty="0"/>
          </a:p>
        </p:txBody>
      </p:sp>
      <p:sp>
        <p:nvSpPr>
          <p:cNvPr id="21" name="TextBox 20"/>
          <p:cNvSpPr txBox="1"/>
          <p:nvPr/>
        </p:nvSpPr>
        <p:spPr>
          <a:xfrm>
            <a:off x="6599812" y="1052736"/>
            <a:ext cx="263214" cy="276999"/>
          </a:xfrm>
          <a:prstGeom prst="rect">
            <a:avLst/>
          </a:prstGeom>
          <a:noFill/>
        </p:spPr>
        <p:txBody>
          <a:bodyPr wrap="none" rtlCol="0">
            <a:spAutoFit/>
          </a:bodyPr>
          <a:lstStyle/>
          <a:p>
            <a:r>
              <a:rPr lang="en-GB" sz="1200" dirty="0" smtClean="0"/>
              <a:t>7</a:t>
            </a:r>
            <a:endParaRPr lang="en-GB" sz="1200" dirty="0"/>
          </a:p>
        </p:txBody>
      </p:sp>
      <p:sp>
        <p:nvSpPr>
          <p:cNvPr id="22" name="TextBox 21"/>
          <p:cNvSpPr txBox="1"/>
          <p:nvPr/>
        </p:nvSpPr>
        <p:spPr>
          <a:xfrm>
            <a:off x="7739937" y="1052736"/>
            <a:ext cx="263214" cy="276999"/>
          </a:xfrm>
          <a:prstGeom prst="rect">
            <a:avLst/>
          </a:prstGeom>
          <a:noFill/>
        </p:spPr>
        <p:txBody>
          <a:bodyPr wrap="none" rtlCol="0">
            <a:spAutoFit/>
          </a:bodyPr>
          <a:lstStyle/>
          <a:p>
            <a:r>
              <a:rPr lang="en-GB" sz="1200" dirty="0" smtClean="0"/>
              <a:t>8</a:t>
            </a:r>
            <a:endParaRPr lang="en-GB" sz="1200" dirty="0"/>
          </a:p>
        </p:txBody>
      </p:sp>
      <p:sp>
        <p:nvSpPr>
          <p:cNvPr id="23" name="TextBox 22"/>
          <p:cNvSpPr txBox="1"/>
          <p:nvPr/>
        </p:nvSpPr>
        <p:spPr>
          <a:xfrm>
            <a:off x="853878" y="1576537"/>
            <a:ext cx="378629" cy="276999"/>
          </a:xfrm>
          <a:prstGeom prst="rect">
            <a:avLst/>
          </a:prstGeom>
          <a:noFill/>
        </p:spPr>
        <p:txBody>
          <a:bodyPr wrap="none" rtlCol="0">
            <a:spAutoFit/>
          </a:bodyPr>
          <a:lstStyle/>
          <a:p>
            <a:pPr algn="ctr"/>
            <a:r>
              <a:rPr lang="en-GB" sz="1200" dirty="0" smtClean="0"/>
              <a:t>PIT</a:t>
            </a:r>
            <a:endParaRPr lang="en-GB" sz="1200" dirty="0"/>
          </a:p>
        </p:txBody>
      </p:sp>
      <p:sp>
        <p:nvSpPr>
          <p:cNvPr id="24" name="TextBox 23"/>
          <p:cNvSpPr txBox="1"/>
          <p:nvPr/>
        </p:nvSpPr>
        <p:spPr>
          <a:xfrm>
            <a:off x="1996410" y="1576537"/>
            <a:ext cx="386644" cy="276999"/>
          </a:xfrm>
          <a:prstGeom prst="rect">
            <a:avLst/>
          </a:prstGeom>
          <a:noFill/>
        </p:spPr>
        <p:txBody>
          <a:bodyPr wrap="none" rtlCol="0">
            <a:spAutoFit/>
          </a:bodyPr>
          <a:lstStyle/>
          <a:p>
            <a:pPr algn="ctr"/>
            <a:r>
              <a:rPr lang="en-GB" sz="1200" dirty="0" smtClean="0"/>
              <a:t>PIB</a:t>
            </a:r>
            <a:endParaRPr lang="en-GB" sz="1200" dirty="0"/>
          </a:p>
        </p:txBody>
      </p:sp>
      <p:sp>
        <p:nvSpPr>
          <p:cNvPr id="25" name="TextBox 24"/>
          <p:cNvSpPr txBox="1"/>
          <p:nvPr/>
        </p:nvSpPr>
        <p:spPr>
          <a:xfrm>
            <a:off x="2932171" y="1576537"/>
            <a:ext cx="764055" cy="461665"/>
          </a:xfrm>
          <a:prstGeom prst="rect">
            <a:avLst/>
          </a:prstGeom>
          <a:noFill/>
        </p:spPr>
        <p:txBody>
          <a:bodyPr wrap="none" rtlCol="0">
            <a:spAutoFit/>
          </a:bodyPr>
          <a:lstStyle/>
          <a:p>
            <a:pPr algn="ctr"/>
            <a:r>
              <a:rPr lang="en-GB" sz="1200" dirty="0" smtClean="0"/>
              <a:t>Proposal </a:t>
            </a:r>
          </a:p>
          <a:p>
            <a:pPr algn="ctr"/>
            <a:r>
              <a:rPr lang="en-GB" sz="1200" dirty="0" smtClean="0"/>
              <a:t>&amp; Award</a:t>
            </a:r>
            <a:endParaRPr lang="en-GB" sz="1200" dirty="0"/>
          </a:p>
        </p:txBody>
      </p:sp>
      <p:sp>
        <p:nvSpPr>
          <p:cNvPr id="26" name="TextBox 25"/>
          <p:cNvSpPr txBox="1"/>
          <p:nvPr/>
        </p:nvSpPr>
        <p:spPr>
          <a:xfrm>
            <a:off x="4138454" y="1576537"/>
            <a:ext cx="663066" cy="461665"/>
          </a:xfrm>
          <a:prstGeom prst="rect">
            <a:avLst/>
          </a:prstGeom>
          <a:noFill/>
        </p:spPr>
        <p:txBody>
          <a:bodyPr wrap="none" rtlCol="0">
            <a:spAutoFit/>
          </a:bodyPr>
          <a:lstStyle/>
          <a:p>
            <a:pPr algn="ctr"/>
            <a:r>
              <a:rPr lang="en-GB" sz="1200" dirty="0" smtClean="0"/>
              <a:t>Project </a:t>
            </a:r>
          </a:p>
          <a:p>
            <a:pPr algn="ctr"/>
            <a:r>
              <a:rPr lang="en-GB" sz="1200" dirty="0" smtClean="0"/>
              <a:t>Specs</a:t>
            </a:r>
            <a:endParaRPr lang="en-GB" sz="1200" dirty="0"/>
          </a:p>
        </p:txBody>
      </p:sp>
      <p:sp>
        <p:nvSpPr>
          <p:cNvPr id="27" name="TextBox 26"/>
          <p:cNvSpPr txBox="1"/>
          <p:nvPr/>
        </p:nvSpPr>
        <p:spPr>
          <a:xfrm>
            <a:off x="5211511" y="1576537"/>
            <a:ext cx="797205" cy="276999"/>
          </a:xfrm>
          <a:prstGeom prst="rect">
            <a:avLst/>
          </a:prstGeom>
          <a:noFill/>
        </p:spPr>
        <p:txBody>
          <a:bodyPr wrap="none" rtlCol="0">
            <a:spAutoFit/>
          </a:bodyPr>
          <a:lstStyle/>
          <a:p>
            <a:pPr algn="ctr"/>
            <a:r>
              <a:rPr lang="en-GB" sz="1200" dirty="0" smtClean="0"/>
              <a:t>Fieldwork</a:t>
            </a:r>
            <a:endParaRPr lang="en-GB" sz="1200" dirty="0"/>
          </a:p>
        </p:txBody>
      </p:sp>
      <p:sp>
        <p:nvSpPr>
          <p:cNvPr id="28" name="TextBox 27"/>
          <p:cNvSpPr txBox="1"/>
          <p:nvPr/>
        </p:nvSpPr>
        <p:spPr>
          <a:xfrm>
            <a:off x="6446054" y="1576537"/>
            <a:ext cx="608372" cy="276999"/>
          </a:xfrm>
          <a:prstGeom prst="rect">
            <a:avLst/>
          </a:prstGeom>
          <a:noFill/>
        </p:spPr>
        <p:txBody>
          <a:bodyPr wrap="none" rtlCol="0">
            <a:spAutoFit/>
          </a:bodyPr>
          <a:lstStyle/>
          <a:p>
            <a:pPr algn="ctr"/>
            <a:r>
              <a:rPr lang="en-GB" sz="1200" dirty="0" smtClean="0"/>
              <a:t>Report</a:t>
            </a:r>
            <a:endParaRPr lang="en-GB" sz="1200" dirty="0"/>
          </a:p>
        </p:txBody>
      </p:sp>
      <p:sp>
        <p:nvSpPr>
          <p:cNvPr id="29" name="TextBox 28"/>
          <p:cNvSpPr txBox="1"/>
          <p:nvPr/>
        </p:nvSpPr>
        <p:spPr>
          <a:xfrm>
            <a:off x="7456212" y="1576537"/>
            <a:ext cx="868315" cy="461665"/>
          </a:xfrm>
          <a:prstGeom prst="rect">
            <a:avLst/>
          </a:prstGeom>
          <a:noFill/>
        </p:spPr>
        <p:txBody>
          <a:bodyPr wrap="none" rtlCol="0">
            <a:spAutoFit/>
          </a:bodyPr>
          <a:lstStyle/>
          <a:p>
            <a:pPr algn="ctr"/>
            <a:r>
              <a:rPr lang="en-GB" sz="1200" dirty="0" smtClean="0"/>
              <a:t>Project</a:t>
            </a:r>
          </a:p>
          <a:p>
            <a:pPr algn="ctr"/>
            <a:r>
              <a:rPr lang="en-GB" sz="1200" dirty="0" smtClean="0"/>
              <a:t> Evaluation</a:t>
            </a:r>
            <a:endParaRPr lang="en-GB" sz="1200" dirty="0"/>
          </a:p>
        </p:txBody>
      </p:sp>
      <p:sp>
        <p:nvSpPr>
          <p:cNvPr id="30" name="Rectangle 29"/>
          <p:cNvSpPr/>
          <p:nvPr/>
        </p:nvSpPr>
        <p:spPr>
          <a:xfrm>
            <a:off x="719572" y="2169867"/>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3" name="Rectangle 32"/>
          <p:cNvSpPr/>
          <p:nvPr/>
        </p:nvSpPr>
        <p:spPr>
          <a:xfrm>
            <a:off x="6341787" y="6328439"/>
            <a:ext cx="822501" cy="3304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SYNCHRO</a:t>
            </a:r>
          </a:p>
        </p:txBody>
      </p:sp>
      <p:sp>
        <p:nvSpPr>
          <p:cNvPr id="34" name="Rectangle 33"/>
          <p:cNvSpPr/>
          <p:nvPr/>
        </p:nvSpPr>
        <p:spPr>
          <a:xfrm>
            <a:off x="6423410" y="5474831"/>
            <a:ext cx="648072" cy="3304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35" name="Rectangle 34"/>
          <p:cNvSpPr/>
          <p:nvPr/>
        </p:nvSpPr>
        <p:spPr>
          <a:xfrm>
            <a:off x="6423410" y="4661584"/>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6" name="Rectangle 35"/>
          <p:cNvSpPr/>
          <p:nvPr/>
        </p:nvSpPr>
        <p:spPr>
          <a:xfrm>
            <a:off x="4109443" y="4657361"/>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7" name="Rectangle 36"/>
          <p:cNvSpPr/>
          <p:nvPr/>
        </p:nvSpPr>
        <p:spPr>
          <a:xfrm>
            <a:off x="6423410"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38" name="Rectangle 37"/>
          <p:cNvSpPr/>
          <p:nvPr/>
        </p:nvSpPr>
        <p:spPr>
          <a:xfrm>
            <a:off x="4109443"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39" name="Rectangle 38"/>
          <p:cNvSpPr/>
          <p:nvPr/>
        </p:nvSpPr>
        <p:spPr>
          <a:xfrm>
            <a:off x="2977969"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41" name="Rectangle 40"/>
          <p:cNvSpPr/>
          <p:nvPr/>
        </p:nvSpPr>
        <p:spPr>
          <a:xfrm>
            <a:off x="6423410" y="2957489"/>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2" name="Rectangle 41"/>
          <p:cNvSpPr/>
          <p:nvPr/>
        </p:nvSpPr>
        <p:spPr>
          <a:xfrm>
            <a:off x="2977969" y="2957490"/>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3" name="Rectangle 42"/>
          <p:cNvSpPr/>
          <p:nvPr/>
        </p:nvSpPr>
        <p:spPr>
          <a:xfrm>
            <a:off x="1877289" y="2957490"/>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5" name="Rectangle 44"/>
          <p:cNvSpPr/>
          <p:nvPr/>
        </p:nvSpPr>
        <p:spPr>
          <a:xfrm>
            <a:off x="6423410"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6" name="Rectangle 45"/>
          <p:cNvSpPr/>
          <p:nvPr/>
        </p:nvSpPr>
        <p:spPr>
          <a:xfrm>
            <a:off x="5280080" y="4657361"/>
            <a:ext cx="648072" cy="3304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7" name="Rectangle 46"/>
          <p:cNvSpPr/>
          <p:nvPr/>
        </p:nvSpPr>
        <p:spPr>
          <a:xfrm>
            <a:off x="4109443"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8" name="Rectangle 47"/>
          <p:cNvSpPr/>
          <p:nvPr/>
        </p:nvSpPr>
        <p:spPr>
          <a:xfrm>
            <a:off x="297796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9" name="Rectangle 48"/>
          <p:cNvSpPr/>
          <p:nvPr/>
        </p:nvSpPr>
        <p:spPr>
          <a:xfrm>
            <a:off x="187728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50" name="Rectangle 49"/>
          <p:cNvSpPr/>
          <p:nvPr/>
        </p:nvSpPr>
        <p:spPr>
          <a:xfrm>
            <a:off x="4109443" y="2957490"/>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cxnSp>
        <p:nvCxnSpPr>
          <p:cNvPr id="52" name="Straight Arrow Connector 51"/>
          <p:cNvCxnSpPr>
            <a:stCxn id="30" idx="3"/>
            <a:endCxn id="49" idx="1"/>
          </p:cNvCxnSpPr>
          <p:nvPr/>
        </p:nvCxnSpPr>
        <p:spPr>
          <a:xfrm>
            <a:off x="1367644" y="2335079"/>
            <a:ext cx="50964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20132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3" idx="3"/>
            <a:endCxn id="48" idx="1"/>
          </p:cNvCxnSpPr>
          <p:nvPr/>
        </p:nvCxnSpPr>
        <p:spPr>
          <a:xfrm flipV="1">
            <a:off x="2525361" y="2335079"/>
            <a:ext cx="452608" cy="787623"/>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30200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302005" y="3287913"/>
            <a:ext cx="0" cy="50112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9" idx="2"/>
            <a:endCxn id="47" idx="1"/>
          </p:cNvCxnSpPr>
          <p:nvPr/>
        </p:nvCxnSpPr>
        <p:spPr>
          <a:xfrm rot="5400000" flipH="1" flipV="1">
            <a:off x="2813532" y="2823552"/>
            <a:ext cx="1784384" cy="807438"/>
          </a:xfrm>
          <a:prstGeom prst="bentConnector4">
            <a:avLst>
              <a:gd name="adj1" fmla="val -12811"/>
              <a:gd name="adj2" fmla="val 70066"/>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7" idx="2"/>
            <a:endCxn id="50" idx="0"/>
          </p:cNvCxnSpPr>
          <p:nvPr/>
        </p:nvCxnSpPr>
        <p:spPr>
          <a:xfrm>
            <a:off x="4433479"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2"/>
            <a:endCxn id="38" idx="0"/>
          </p:cNvCxnSpPr>
          <p:nvPr/>
        </p:nvCxnSpPr>
        <p:spPr>
          <a:xfrm>
            <a:off x="4433479" y="3287913"/>
            <a:ext cx="0" cy="50112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8" idx="2"/>
            <a:endCxn id="36" idx="0"/>
          </p:cNvCxnSpPr>
          <p:nvPr/>
        </p:nvCxnSpPr>
        <p:spPr>
          <a:xfrm>
            <a:off x="4433479" y="4119463"/>
            <a:ext cx="0" cy="5378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757515" y="4822572"/>
            <a:ext cx="52256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46" idx="0"/>
            <a:endCxn id="45" idx="1"/>
          </p:cNvCxnSpPr>
          <p:nvPr/>
        </p:nvCxnSpPr>
        <p:spPr>
          <a:xfrm rot="5400000" flipH="1" flipV="1">
            <a:off x="4852622" y="3086573"/>
            <a:ext cx="2322282" cy="819294"/>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747446" y="2500290"/>
            <a:ext cx="0" cy="4571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747446" y="3287912"/>
            <a:ext cx="0" cy="5011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747446" y="4119463"/>
            <a:ext cx="0" cy="54212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6747446" y="4992007"/>
            <a:ext cx="0" cy="48282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6747446" y="5805254"/>
            <a:ext cx="1" cy="52318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42" idx="3"/>
            <a:endCxn id="48" idx="3"/>
          </p:cNvCxnSpPr>
          <p:nvPr/>
        </p:nvCxnSpPr>
        <p:spPr>
          <a:xfrm flipV="1">
            <a:off x="3626041" y="2335079"/>
            <a:ext cx="12700" cy="787623"/>
          </a:xfrm>
          <a:prstGeom prst="bentConnector3">
            <a:avLst>
              <a:gd name="adj1" fmla="val 106153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9" idx="1"/>
            <a:endCxn id="42" idx="1"/>
          </p:cNvCxnSpPr>
          <p:nvPr/>
        </p:nvCxnSpPr>
        <p:spPr>
          <a:xfrm rot="10800000">
            <a:off x="2977969" y="3122702"/>
            <a:ext cx="12700" cy="831550"/>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8" idx="1"/>
            <a:endCxn id="50" idx="1"/>
          </p:cNvCxnSpPr>
          <p:nvPr/>
        </p:nvCxnSpPr>
        <p:spPr>
          <a:xfrm rot="10800000">
            <a:off x="4109443" y="3122702"/>
            <a:ext cx="12700" cy="831550"/>
          </a:xfrm>
          <a:prstGeom prst="bentConnector3">
            <a:avLst>
              <a:gd name="adj1" fmla="val 12461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50" idx="3"/>
            <a:endCxn id="47" idx="3"/>
          </p:cNvCxnSpPr>
          <p:nvPr/>
        </p:nvCxnSpPr>
        <p:spPr>
          <a:xfrm flipV="1">
            <a:off x="4757515" y="2335079"/>
            <a:ext cx="12700" cy="787623"/>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37" idx="1"/>
            <a:endCxn id="41" idx="1"/>
          </p:cNvCxnSpPr>
          <p:nvPr/>
        </p:nvCxnSpPr>
        <p:spPr>
          <a:xfrm rot="10800000">
            <a:off x="6423410" y="3122702"/>
            <a:ext cx="12700" cy="831551"/>
          </a:xfrm>
          <a:prstGeom prst="bentConnector3">
            <a:avLst>
              <a:gd name="adj1" fmla="val 152307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41" idx="3"/>
            <a:endCxn id="45" idx="3"/>
          </p:cNvCxnSpPr>
          <p:nvPr/>
        </p:nvCxnSpPr>
        <p:spPr>
          <a:xfrm flipV="1">
            <a:off x="7071482" y="2335079"/>
            <a:ext cx="12700" cy="787622"/>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sp>
        <p:nvSpPr>
          <p:cNvPr id="105" name="Down Arrow 104"/>
          <p:cNvSpPr/>
          <p:nvPr/>
        </p:nvSpPr>
        <p:spPr>
          <a:xfrm>
            <a:off x="935596" y="2534175"/>
            <a:ext cx="296911" cy="197494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Down Arrow 105"/>
          <p:cNvSpPr/>
          <p:nvPr/>
        </p:nvSpPr>
        <p:spPr>
          <a:xfrm>
            <a:off x="2022455" y="3312804"/>
            <a:ext cx="296911" cy="119631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a:off x="270537" y="4509121"/>
            <a:ext cx="2661634" cy="3303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bg1"/>
                </a:solidFill>
              </a:rPr>
              <a:t>Stakeholders (FYI only within SYNCHRO)</a:t>
            </a:r>
            <a:endParaRPr lang="en-GB" sz="1200" dirty="0">
              <a:solidFill>
                <a:schemeClr val="bg1"/>
              </a:solidFill>
            </a:endParaRPr>
          </a:p>
        </p:txBody>
      </p:sp>
      <p:sp>
        <p:nvSpPr>
          <p:cNvPr id="108" name="Rectangle 107"/>
          <p:cNvSpPr/>
          <p:nvPr/>
        </p:nvSpPr>
        <p:spPr>
          <a:xfrm>
            <a:off x="270537" y="4915745"/>
            <a:ext cx="1274761"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PO</a:t>
            </a:r>
          </a:p>
          <a:p>
            <a:pPr marL="93663" indent="-93663">
              <a:buFont typeface="Arial" panose="020B0604020202020204" pitchFamily="34" charset="0"/>
              <a:buChar char="•"/>
            </a:pPr>
            <a:r>
              <a:rPr lang="en-GB" sz="1200" dirty="0" smtClean="0"/>
              <a:t>SPI (if different to PIT creator)</a:t>
            </a:r>
            <a:endParaRPr lang="en-GB" sz="1200" dirty="0"/>
          </a:p>
        </p:txBody>
      </p:sp>
      <p:sp>
        <p:nvSpPr>
          <p:cNvPr id="109" name="Rectangle 108"/>
          <p:cNvSpPr/>
          <p:nvPr/>
        </p:nvSpPr>
        <p:spPr>
          <a:xfrm>
            <a:off x="1646571" y="4915744"/>
            <a:ext cx="1285599"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Legal</a:t>
            </a:r>
          </a:p>
          <a:p>
            <a:pPr marL="93663" indent="-93663">
              <a:buFont typeface="Arial" panose="020B0604020202020204" pitchFamily="34" charset="0"/>
              <a:buChar char="•"/>
            </a:pPr>
            <a:r>
              <a:rPr lang="en-GB" sz="1200" dirty="0" smtClean="0"/>
              <a:t>Procurement</a:t>
            </a:r>
          </a:p>
          <a:p>
            <a:pPr marL="93663" indent="-93663">
              <a:buFont typeface="Arial" panose="020B0604020202020204" pitchFamily="34" charset="0"/>
              <a:buChar char="•"/>
            </a:pPr>
            <a:r>
              <a:rPr lang="en-GB" sz="1200" dirty="0" smtClean="0"/>
              <a:t>Product</a:t>
            </a:r>
          </a:p>
          <a:p>
            <a:pPr marL="93663" indent="-93663">
              <a:buFont typeface="Arial" panose="020B0604020202020204" pitchFamily="34" charset="0"/>
              <a:buChar char="•"/>
            </a:pPr>
            <a:r>
              <a:rPr lang="en-GB" sz="1200" dirty="0" smtClean="0"/>
              <a:t>Comms Agency</a:t>
            </a:r>
          </a:p>
        </p:txBody>
      </p:sp>
      <p:sp>
        <p:nvSpPr>
          <p:cNvPr id="110" name="Rectangular Callout 109"/>
          <p:cNvSpPr/>
          <p:nvPr/>
        </p:nvSpPr>
        <p:spPr>
          <a:xfrm>
            <a:off x="892765" y="3227271"/>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1" name="Rectangular Callout 110"/>
          <p:cNvSpPr/>
          <p:nvPr/>
        </p:nvSpPr>
        <p:spPr>
          <a:xfrm>
            <a:off x="7220468" y="4052937"/>
            <a:ext cx="753806" cy="561769"/>
          </a:xfrm>
          <a:prstGeom prst="wedgeRectCallout">
            <a:avLst>
              <a:gd name="adj1" fmla="val -76300"/>
              <a:gd name="adj2" fmla="val 66323"/>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2" name="Rectangular Callout 111"/>
          <p:cNvSpPr/>
          <p:nvPr/>
        </p:nvSpPr>
        <p:spPr>
          <a:xfrm>
            <a:off x="3215850" y="4876307"/>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3" name="Rectangle 112"/>
          <p:cNvSpPr/>
          <p:nvPr/>
        </p:nvSpPr>
        <p:spPr>
          <a:xfrm>
            <a:off x="119299" y="6237312"/>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Write &amp; Sign-off</a:t>
            </a:r>
          </a:p>
        </p:txBody>
      </p:sp>
      <p:sp>
        <p:nvSpPr>
          <p:cNvPr id="114" name="Rectangle 113"/>
          <p:cNvSpPr/>
          <p:nvPr/>
        </p:nvSpPr>
        <p:spPr>
          <a:xfrm>
            <a:off x="822274" y="6237312"/>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Write</a:t>
            </a:r>
          </a:p>
        </p:txBody>
      </p:sp>
      <p:sp>
        <p:nvSpPr>
          <p:cNvPr id="115" name="Rectangle 114"/>
          <p:cNvSpPr/>
          <p:nvPr/>
        </p:nvSpPr>
        <p:spPr>
          <a:xfrm>
            <a:off x="1525249" y="6237312"/>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Review</a:t>
            </a:r>
          </a:p>
        </p:txBody>
      </p:sp>
      <p:sp>
        <p:nvSpPr>
          <p:cNvPr id="116" name="Rectangle 115"/>
          <p:cNvSpPr/>
          <p:nvPr/>
        </p:nvSpPr>
        <p:spPr>
          <a:xfrm>
            <a:off x="2228224" y="6237312"/>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t>Review &amp; sign-off</a:t>
            </a:r>
            <a:endParaRPr lang="en-GB" sz="900" b="1" dirty="0"/>
          </a:p>
        </p:txBody>
      </p:sp>
      <p:sp>
        <p:nvSpPr>
          <p:cNvPr id="117" name="TextBox 116"/>
          <p:cNvSpPr txBox="1"/>
          <p:nvPr/>
        </p:nvSpPr>
        <p:spPr>
          <a:xfrm>
            <a:off x="35496" y="6525344"/>
            <a:ext cx="2235933" cy="276999"/>
          </a:xfrm>
          <a:prstGeom prst="rect">
            <a:avLst/>
          </a:prstGeom>
          <a:noFill/>
        </p:spPr>
        <p:txBody>
          <a:bodyPr wrap="none" rtlCol="0">
            <a:spAutoFit/>
          </a:bodyPr>
          <a:lstStyle/>
          <a:p>
            <a:r>
              <a:rPr lang="en-GB" sz="1200" dirty="0" smtClean="0"/>
              <a:t>PO = Project Owner / A = Agency</a:t>
            </a:r>
            <a:endParaRPr lang="en-GB" sz="1200" dirty="0"/>
          </a:p>
        </p:txBody>
      </p:sp>
      <p:sp>
        <p:nvSpPr>
          <p:cNvPr id="118" name="TextBox 117"/>
          <p:cNvSpPr txBox="1"/>
          <p:nvPr/>
        </p:nvSpPr>
        <p:spPr>
          <a:xfrm>
            <a:off x="35496" y="5949280"/>
            <a:ext cx="714939" cy="307777"/>
          </a:xfrm>
          <a:prstGeom prst="rect">
            <a:avLst/>
          </a:prstGeom>
          <a:noFill/>
        </p:spPr>
        <p:txBody>
          <a:bodyPr wrap="none" rtlCol="0">
            <a:spAutoFit/>
          </a:bodyPr>
          <a:lstStyle/>
          <a:p>
            <a:r>
              <a:rPr lang="en-GB" sz="1400" b="1" dirty="0" smtClean="0"/>
              <a:t>Legend</a:t>
            </a:r>
            <a:endParaRPr lang="en-GB" sz="1400" b="1" dirty="0"/>
          </a:p>
        </p:txBody>
      </p:sp>
    </p:spTree>
    <p:extLst>
      <p:ext uri="{BB962C8B-B14F-4D97-AF65-F5344CB8AC3E}">
        <p14:creationId xmlns:p14="http://schemas.microsoft.com/office/powerpoint/2010/main" val="22794173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lvl="0" algn="ctr"/>
            <a:r>
              <a:rPr lang="en-US" sz="32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R</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eporting</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9" name="Rounded Rectangle 8"/>
          <p:cNvSpPr/>
          <p:nvPr/>
        </p:nvSpPr>
        <p:spPr>
          <a:xfrm>
            <a:off x="251520" y="2276872"/>
            <a:ext cx="4600691" cy="4354788"/>
          </a:xfrm>
          <a:prstGeom prst="roundRect">
            <a:avLst>
              <a:gd name="adj" fmla="val 8883"/>
            </a:avLst>
          </a:prstGeom>
          <a:solidFill>
            <a:schemeClr val="bg1"/>
          </a:solidFill>
          <a:ln w="76200">
            <a:solidFill>
              <a:srgbClr val="002277"/>
            </a:solidFill>
          </a:ln>
        </p:spPr>
        <p:style>
          <a:lnRef idx="0">
            <a:schemeClr val="accent2"/>
          </a:lnRef>
          <a:fillRef idx="3">
            <a:schemeClr val="accent2"/>
          </a:fillRef>
          <a:effectRef idx="3">
            <a:schemeClr val="accent2"/>
          </a:effectRef>
          <a:fontRef idx="minor">
            <a:schemeClr val="lt1"/>
          </a:fontRef>
        </p:style>
        <p:txBody>
          <a:bodyPr rtlCol="0" anchor="t" anchorCtr="0">
            <a:sp3d z="25400"/>
          </a:bodyPr>
          <a:lstStyle/>
          <a:p>
            <a:pPr marL="285750" indent="-285750">
              <a:spcAft>
                <a:spcPts val="1200"/>
              </a:spcAft>
              <a:buClr>
                <a:srgbClr val="FFBB00"/>
              </a:buClr>
              <a:buFont typeface="Wingdings" pitchFamily="2" charset="2"/>
              <a:buChar char="§"/>
            </a:pPr>
            <a:r>
              <a:rPr lang="en-GB" b="1" dirty="0" smtClean="0">
                <a:solidFill>
                  <a:srgbClr val="002277"/>
                </a:solidFill>
              </a:rPr>
              <a:t>These </a:t>
            </a:r>
            <a:r>
              <a:rPr lang="en-GB" b="1" dirty="0">
                <a:solidFill>
                  <a:srgbClr val="002277"/>
                </a:solidFill>
              </a:rPr>
              <a:t>should be submitted on Synchro by the </a:t>
            </a:r>
            <a:r>
              <a:rPr lang="en-GB" b="1" dirty="0" smtClean="0">
                <a:solidFill>
                  <a:srgbClr val="002277"/>
                </a:solidFill>
              </a:rPr>
              <a:t>Agency</a:t>
            </a:r>
            <a:endParaRPr lang="en-GB" sz="600" b="1" dirty="0" smtClean="0">
              <a:solidFill>
                <a:srgbClr val="002277"/>
              </a:solidFill>
            </a:endParaRPr>
          </a:p>
          <a:p>
            <a:pPr marL="285750" indent="-285750">
              <a:spcAft>
                <a:spcPts val="1200"/>
              </a:spcAft>
              <a:buClr>
                <a:srgbClr val="FFBB00"/>
              </a:buClr>
              <a:buFont typeface="Wingdings" pitchFamily="2" charset="2"/>
              <a:buChar char="§"/>
            </a:pPr>
            <a:r>
              <a:rPr lang="en-GB" b="1" dirty="0" smtClean="0">
                <a:solidFill>
                  <a:srgbClr val="002277"/>
                </a:solidFill>
              </a:rPr>
              <a:t>This </a:t>
            </a:r>
            <a:r>
              <a:rPr lang="en-GB" b="1" dirty="0">
                <a:solidFill>
                  <a:srgbClr val="002277"/>
                </a:solidFill>
              </a:rPr>
              <a:t>report(s) go to </a:t>
            </a:r>
            <a:r>
              <a:rPr lang="en-GB" b="1" dirty="0" smtClean="0">
                <a:solidFill>
                  <a:srgbClr val="002277"/>
                </a:solidFill>
              </a:rPr>
              <a:t>SP&amp;I</a:t>
            </a:r>
            <a:endParaRPr lang="en-GB" sz="600" b="1" dirty="0" smtClean="0">
              <a:solidFill>
                <a:srgbClr val="002277"/>
              </a:solidFill>
            </a:endParaRPr>
          </a:p>
          <a:p>
            <a:pPr marL="285750" indent="-285750">
              <a:spcAft>
                <a:spcPts val="1200"/>
              </a:spcAft>
              <a:buClr>
                <a:srgbClr val="FFBB00"/>
              </a:buClr>
              <a:buFont typeface="Wingdings" pitchFamily="2" charset="2"/>
              <a:buChar char="§"/>
            </a:pPr>
            <a:r>
              <a:rPr lang="en-GB" b="1" dirty="0" smtClean="0">
                <a:solidFill>
                  <a:srgbClr val="002277"/>
                </a:solidFill>
              </a:rPr>
              <a:t>SPI </a:t>
            </a:r>
            <a:r>
              <a:rPr lang="en-GB" b="1" dirty="0">
                <a:solidFill>
                  <a:srgbClr val="002277"/>
                </a:solidFill>
              </a:rPr>
              <a:t>will then </a:t>
            </a:r>
            <a:r>
              <a:rPr lang="en-GB" b="1" dirty="0" smtClean="0">
                <a:solidFill>
                  <a:srgbClr val="002277"/>
                </a:solidFill>
              </a:rPr>
              <a:t>comment. Agency to Revise if Necessary</a:t>
            </a:r>
            <a:endParaRPr lang="en-GB" sz="600" b="1" dirty="0" smtClean="0">
              <a:solidFill>
                <a:srgbClr val="002277"/>
              </a:solidFill>
            </a:endParaRPr>
          </a:p>
          <a:p>
            <a:pPr marL="285750" indent="-285750">
              <a:spcAft>
                <a:spcPts val="1200"/>
              </a:spcAft>
              <a:buClr>
                <a:srgbClr val="FFBB00"/>
              </a:buClr>
              <a:buFont typeface="Wingdings" pitchFamily="2" charset="2"/>
              <a:buChar char="§"/>
            </a:pPr>
            <a:r>
              <a:rPr lang="en-GB" b="1" dirty="0" smtClean="0">
                <a:solidFill>
                  <a:srgbClr val="002277"/>
                </a:solidFill>
              </a:rPr>
              <a:t>Presentation </a:t>
            </a:r>
            <a:r>
              <a:rPr lang="en-GB" b="1" dirty="0">
                <a:solidFill>
                  <a:srgbClr val="002277"/>
                </a:solidFill>
              </a:rPr>
              <a:t>delivered to </a:t>
            </a:r>
            <a:r>
              <a:rPr lang="en-GB" b="1" dirty="0" smtClean="0">
                <a:solidFill>
                  <a:srgbClr val="002277"/>
                </a:solidFill>
              </a:rPr>
              <a:t>PO / Close Team</a:t>
            </a:r>
            <a:endParaRPr lang="en-GB" sz="600" b="1" dirty="0" smtClean="0">
              <a:solidFill>
                <a:srgbClr val="002277"/>
              </a:solidFill>
            </a:endParaRPr>
          </a:p>
          <a:p>
            <a:pPr marL="285750" indent="-285750">
              <a:spcAft>
                <a:spcPts val="1200"/>
              </a:spcAft>
              <a:buClr>
                <a:srgbClr val="FFBB00"/>
              </a:buClr>
              <a:buFont typeface="Wingdings" pitchFamily="2" charset="2"/>
              <a:buChar char="§"/>
            </a:pPr>
            <a:r>
              <a:rPr lang="en-GB" b="1" dirty="0" smtClean="0">
                <a:solidFill>
                  <a:srgbClr val="002277"/>
                </a:solidFill>
              </a:rPr>
              <a:t>Legal </a:t>
            </a:r>
            <a:r>
              <a:rPr lang="en-GB" b="1" dirty="0">
                <a:solidFill>
                  <a:srgbClr val="002277"/>
                </a:solidFill>
              </a:rPr>
              <a:t>Approval </a:t>
            </a:r>
            <a:r>
              <a:rPr lang="en-GB" b="1" dirty="0" smtClean="0">
                <a:solidFill>
                  <a:srgbClr val="002277"/>
                </a:solidFill>
              </a:rPr>
              <a:t>Sought and comments delivered via email (not on SYNCHRO)</a:t>
            </a:r>
            <a:endParaRPr lang="en-GB" sz="600" b="1" dirty="0" smtClean="0">
              <a:solidFill>
                <a:srgbClr val="002277"/>
              </a:solidFill>
            </a:endParaRPr>
          </a:p>
          <a:p>
            <a:pPr marL="285750" indent="-285750">
              <a:spcAft>
                <a:spcPts val="1200"/>
              </a:spcAft>
              <a:buClr>
                <a:srgbClr val="FFBB00"/>
              </a:buClr>
              <a:buFont typeface="Wingdings" pitchFamily="2" charset="2"/>
              <a:buChar char="§"/>
            </a:pPr>
            <a:r>
              <a:rPr lang="en-GB" b="1" dirty="0" smtClean="0">
                <a:solidFill>
                  <a:srgbClr val="002277"/>
                </a:solidFill>
              </a:rPr>
              <a:t>Agency revise and submit final version on Synchro. All draft versions to be deleted.</a:t>
            </a:r>
          </a:p>
        </p:txBody>
      </p:sp>
      <p:sp>
        <p:nvSpPr>
          <p:cNvPr id="21" name="Rounded Rectangle 20"/>
          <p:cNvSpPr/>
          <p:nvPr/>
        </p:nvSpPr>
        <p:spPr>
          <a:xfrm>
            <a:off x="5618231" y="2303431"/>
            <a:ext cx="3240360" cy="1920240"/>
          </a:xfrm>
          <a:prstGeom prst="roundRect">
            <a:avLst/>
          </a:prstGeom>
          <a:solidFill>
            <a:schemeClr val="bg1"/>
          </a:solidFill>
          <a:ln w="76200">
            <a:solidFill>
              <a:srgbClr val="FFBB00"/>
            </a:solidFill>
          </a:ln>
        </p:spPr>
        <p:style>
          <a:lnRef idx="0">
            <a:schemeClr val="accent2"/>
          </a:lnRef>
          <a:fillRef idx="3">
            <a:schemeClr val="accent2"/>
          </a:fillRef>
          <a:effectRef idx="3">
            <a:schemeClr val="accent2"/>
          </a:effectRef>
          <a:fontRef idx="minor">
            <a:schemeClr val="lt1"/>
          </a:fontRef>
        </p:style>
        <p:txBody>
          <a:bodyPr rtlCol="0" anchor="t" anchorCtr="0">
            <a:sp3d z="25400"/>
          </a:bodyPr>
          <a:lstStyle/>
          <a:p>
            <a:pPr marL="346075" lvl="2" indent="-234950">
              <a:spcAft>
                <a:spcPts val="600"/>
              </a:spcAft>
              <a:buClr>
                <a:srgbClr val="FFC000"/>
              </a:buClr>
            </a:pPr>
            <a:endParaRPr lang="en-GB" sz="1600" kern="0" dirty="0">
              <a:solidFill>
                <a:srgbClr val="002277"/>
              </a:solidFill>
              <a:sym typeface="Wingdings"/>
            </a:endParaRPr>
          </a:p>
        </p:txBody>
      </p:sp>
      <p:sp>
        <p:nvSpPr>
          <p:cNvPr id="23" name="Rounded Rectangle 22"/>
          <p:cNvSpPr/>
          <p:nvPr/>
        </p:nvSpPr>
        <p:spPr>
          <a:xfrm>
            <a:off x="5618231" y="4487647"/>
            <a:ext cx="3240360" cy="1920240"/>
          </a:xfrm>
          <a:prstGeom prst="roundRect">
            <a:avLst/>
          </a:prstGeom>
          <a:solidFill>
            <a:schemeClr val="bg1"/>
          </a:solidFill>
          <a:ln w="76200">
            <a:solidFill>
              <a:srgbClr val="FFBB00"/>
            </a:solidFill>
          </a:ln>
        </p:spPr>
        <p:style>
          <a:lnRef idx="0">
            <a:schemeClr val="accent2"/>
          </a:lnRef>
          <a:fillRef idx="3">
            <a:schemeClr val="accent2"/>
          </a:fillRef>
          <a:effectRef idx="3">
            <a:schemeClr val="accent2"/>
          </a:effectRef>
          <a:fontRef idx="minor">
            <a:schemeClr val="lt1"/>
          </a:fontRef>
        </p:style>
        <p:txBody>
          <a:bodyPr rtlCol="0" anchor="t" anchorCtr="0">
            <a:sp3d z="25400"/>
          </a:bodyPr>
          <a:lstStyle/>
          <a:p>
            <a:pPr marL="346075" lvl="2" indent="-234950">
              <a:spcAft>
                <a:spcPts val="600"/>
              </a:spcAft>
              <a:buClr>
                <a:srgbClr val="FFC000"/>
              </a:buClr>
            </a:pPr>
            <a:endParaRPr lang="en-GB" sz="1600" kern="0" dirty="0">
              <a:solidFill>
                <a:srgbClr val="002277"/>
              </a:solidFill>
              <a:sym typeface="Wingdings"/>
            </a:endParaRPr>
          </a:p>
        </p:txBody>
      </p: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r="96552"/>
          <a:stretch>
            <a:fillRect/>
          </a:stretch>
        </p:blipFill>
        <p:spPr bwMode="auto">
          <a:xfrm>
            <a:off x="5062681" y="3212976"/>
            <a:ext cx="420939" cy="305167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6" name="Rectangle 25"/>
          <p:cNvSpPr/>
          <p:nvPr/>
        </p:nvSpPr>
        <p:spPr>
          <a:xfrm>
            <a:off x="5607972" y="2335369"/>
            <a:ext cx="1804598" cy="400110"/>
          </a:xfrm>
          <a:prstGeom prst="rect">
            <a:avLst/>
          </a:prstGeom>
        </p:spPr>
        <p:txBody>
          <a:bodyPr wrap="none">
            <a:spAutoFit/>
          </a:bodyPr>
          <a:lstStyle/>
          <a:p>
            <a:r>
              <a:rPr lang="en-GB" sz="2000" b="1" dirty="0" smtClean="0">
                <a:solidFill>
                  <a:srgbClr val="002277"/>
                </a:solidFill>
              </a:rPr>
              <a:t>Quality Control</a:t>
            </a:r>
            <a:endParaRPr lang="en-GB" sz="2000" b="1" dirty="0">
              <a:solidFill>
                <a:srgbClr val="002277"/>
              </a:solidFill>
            </a:endParaRPr>
          </a:p>
        </p:txBody>
      </p:sp>
      <p:sp>
        <p:nvSpPr>
          <p:cNvPr id="27" name="Rectangle 26"/>
          <p:cNvSpPr/>
          <p:nvPr/>
        </p:nvSpPr>
        <p:spPr>
          <a:xfrm>
            <a:off x="5607972" y="4535679"/>
            <a:ext cx="1148391" cy="400110"/>
          </a:xfrm>
          <a:prstGeom prst="rect">
            <a:avLst/>
          </a:prstGeom>
        </p:spPr>
        <p:txBody>
          <a:bodyPr wrap="none">
            <a:spAutoFit/>
          </a:bodyPr>
          <a:lstStyle/>
          <a:p>
            <a:r>
              <a:rPr lang="en-GB" sz="2000" b="1" smtClean="0">
                <a:solidFill>
                  <a:srgbClr val="002277"/>
                </a:solidFill>
              </a:rPr>
              <a:t>Approval</a:t>
            </a:r>
            <a:endParaRPr lang="en-GB" sz="2000" b="1" dirty="0">
              <a:solidFill>
                <a:srgbClr val="002277"/>
              </a:solidFill>
            </a:endParaRPr>
          </a:p>
        </p:txBody>
      </p:sp>
      <p:pic>
        <p:nvPicPr>
          <p:cNvPr id="28" name="Picture 4" descr="http://www.pra.ca/resources/pages/images/survey_icon.jpg"/>
          <p:cNvPicPr>
            <a:picLocks noChangeAspect="1" noChangeArrowheads="1"/>
          </p:cNvPicPr>
          <p:nvPr/>
        </p:nvPicPr>
        <p:blipFill>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482327" y="4674759"/>
            <a:ext cx="1584176" cy="15841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6343" y="2574505"/>
            <a:ext cx="1296144" cy="1626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ounded Rectangle 32"/>
          <p:cNvSpPr/>
          <p:nvPr/>
        </p:nvSpPr>
        <p:spPr bwMode="auto">
          <a:xfrm>
            <a:off x="395535" y="1486469"/>
            <a:ext cx="4456676" cy="646387"/>
          </a:xfrm>
          <a:prstGeom prst="roundRect">
            <a:avLst/>
          </a:prstGeom>
          <a:gradFill rotWithShape="1">
            <a:gsLst>
              <a:gs pos="0">
                <a:srgbClr val="001B65">
                  <a:shade val="51000"/>
                  <a:satMod val="130000"/>
                </a:srgbClr>
              </a:gs>
              <a:gs pos="80000">
                <a:srgbClr val="001B65">
                  <a:shade val="93000"/>
                  <a:satMod val="130000"/>
                </a:srgbClr>
              </a:gs>
              <a:gs pos="100000">
                <a:srgbClr val="001B65">
                  <a:shade val="94000"/>
                  <a:satMod val="135000"/>
                </a:srgbClr>
              </a:gs>
            </a:gsLst>
            <a:lin ang="16200000" scaled="0"/>
          </a:gradFill>
          <a:ln w="9525" cap="flat" cmpd="sng" algn="ctr">
            <a:solidFill>
              <a:srgbClr val="001B65">
                <a:shade val="95000"/>
                <a:satMod val="105000"/>
              </a:srgbClr>
            </a:solidFill>
            <a:prstDash val="solid"/>
            <a:headEnd type="none" w="med" len="med"/>
            <a:tailEnd type="none" w="med" len="med"/>
          </a:ln>
          <a:effectLst>
            <a:outerShdw blurRad="63500" sx="102000" sy="102000" algn="ctr"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algn="ctr"/>
            <a:r>
              <a:rPr lang="en-US" b="1" dirty="0" smtClean="0">
                <a:solidFill>
                  <a:schemeClr val="bg1"/>
                </a:solidFill>
              </a:rPr>
              <a:t>The Agency is responsible to upload reports as per PIB</a:t>
            </a:r>
          </a:p>
        </p:txBody>
      </p:sp>
      <p:sp>
        <p:nvSpPr>
          <p:cNvPr id="12" name="Text Box 5"/>
          <p:cNvSpPr txBox="1">
            <a:spLocks noChangeArrowheads="1"/>
          </p:cNvSpPr>
          <p:nvPr/>
        </p:nvSpPr>
        <p:spPr bwMode="auto">
          <a:xfrm>
            <a:off x="8773736" y="6525344"/>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27</a:t>
            </a:fld>
            <a:endParaRPr lang="en-US" sz="1300" b="1" dirty="0">
              <a:solidFill>
                <a:srgbClr val="002277"/>
              </a:solidFill>
            </a:endParaRPr>
          </a:p>
        </p:txBody>
      </p:sp>
    </p:spTree>
    <p:extLst>
      <p:ext uri="{BB962C8B-B14F-4D97-AF65-F5344CB8AC3E}">
        <p14:creationId xmlns:p14="http://schemas.microsoft.com/office/powerpoint/2010/main" val="3003599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 – I</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ntegration</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o</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f</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D</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igital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ssets</a:t>
            </a:r>
            <a:endParaRPr lang="en-US"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8" name="Rectangle 8">
            <a:hlinkClick r:id="rId3"/>
          </p:cNvPr>
          <p:cNvSpPr>
            <a:spLocks noChangeArrowheads="1"/>
          </p:cNvSpPr>
          <p:nvPr/>
        </p:nvSpPr>
        <p:spPr bwMode="auto">
          <a:xfrm>
            <a:off x="457200" y="3679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dirty="0"/>
          </a:p>
        </p:txBody>
      </p:sp>
      <p:sp>
        <p:nvSpPr>
          <p:cNvPr id="11" name="Rectangle 12">
            <a:hlinkClick r:id="rId4"/>
          </p:cNvPr>
          <p:cNvSpPr>
            <a:spLocks noChangeArrowheads="1"/>
          </p:cNvSpPr>
          <p:nvPr/>
        </p:nvSpPr>
        <p:spPr bwMode="auto">
          <a:xfrm>
            <a:off x="457200" y="3679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dirty="0"/>
          </a:p>
        </p:txBody>
      </p:sp>
      <p:sp>
        <p:nvSpPr>
          <p:cNvPr id="6" name="Rectangle 4">
            <a:hlinkClick r:id="rId5"/>
          </p:cNvPr>
          <p:cNvSpPr>
            <a:spLocks noChangeArrowheads="1"/>
          </p:cNvSpPr>
          <p:nvPr/>
        </p:nvSpPr>
        <p:spPr bwMode="auto">
          <a:xfrm>
            <a:off x="457200" y="3679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dirty="0"/>
          </a:p>
        </p:txBody>
      </p:sp>
      <p:sp>
        <p:nvSpPr>
          <p:cNvPr id="10" name="Rectangle 8">
            <a:hlinkClick r:id="rId6"/>
          </p:cNvPr>
          <p:cNvSpPr>
            <a:spLocks noChangeArrowheads="1"/>
          </p:cNvSpPr>
          <p:nvPr/>
        </p:nvSpPr>
        <p:spPr bwMode="auto">
          <a:xfrm>
            <a:off x="457200" y="3679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dirty="0"/>
          </a:p>
        </p:txBody>
      </p:sp>
      <p:sp>
        <p:nvSpPr>
          <p:cNvPr id="4" name="Flowchart: Summing Junction 3"/>
          <p:cNvSpPr/>
          <p:nvPr/>
        </p:nvSpPr>
        <p:spPr>
          <a:xfrm>
            <a:off x="2555776" y="2132856"/>
            <a:ext cx="3888432" cy="3672408"/>
          </a:xfrm>
          <a:prstGeom prst="flowChartSummingJunction">
            <a:avLst/>
          </a:prstGeom>
          <a:solidFill>
            <a:schemeClr val="bg1"/>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p:cNvSpPr/>
          <p:nvPr/>
        </p:nvSpPr>
        <p:spPr>
          <a:xfrm>
            <a:off x="5148064" y="1772816"/>
            <a:ext cx="1728192" cy="1656184"/>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100000" b="100000"/>
            </a:path>
            <a:tileRect t="-100000" r="-10000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IRIS</a:t>
            </a:r>
            <a:endParaRPr lang="en-GB" sz="2000" b="1" dirty="0"/>
          </a:p>
        </p:txBody>
      </p:sp>
      <p:sp>
        <p:nvSpPr>
          <p:cNvPr id="21" name="Oval 20"/>
          <p:cNvSpPr/>
          <p:nvPr/>
        </p:nvSpPr>
        <p:spPr>
          <a:xfrm>
            <a:off x="2196319" y="4509120"/>
            <a:ext cx="1728192" cy="1656184"/>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C-</a:t>
            </a:r>
            <a:r>
              <a:rPr lang="en-GB" sz="2000" b="1" dirty="0" err="1" smtClean="0"/>
              <a:t>PSi</a:t>
            </a:r>
            <a:endParaRPr lang="en-GB" sz="2000" b="1" dirty="0"/>
          </a:p>
        </p:txBody>
      </p:sp>
      <p:sp>
        <p:nvSpPr>
          <p:cNvPr id="23" name="Oval 22"/>
          <p:cNvSpPr/>
          <p:nvPr/>
        </p:nvSpPr>
        <p:spPr>
          <a:xfrm>
            <a:off x="5148064" y="4509120"/>
            <a:ext cx="1728192" cy="1656184"/>
          </a:xfrm>
          <a:prstGeom prst="ellipse">
            <a:avLst/>
          </a:prstGeom>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81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PRISM</a:t>
            </a:r>
            <a:endParaRPr lang="en-GB" sz="2000" b="1" dirty="0"/>
          </a:p>
        </p:txBody>
      </p:sp>
      <p:sp>
        <p:nvSpPr>
          <p:cNvPr id="24" name="Oval 23"/>
          <p:cNvSpPr/>
          <p:nvPr/>
        </p:nvSpPr>
        <p:spPr>
          <a:xfrm>
            <a:off x="2195736" y="1772816"/>
            <a:ext cx="1728192" cy="1656184"/>
          </a:xfrm>
          <a:prstGeom prst="ellipse">
            <a:avLst/>
          </a:prstGeom>
          <a:gradFill flip="none" rotWithShape="1">
            <a:gsLst>
              <a:gs pos="0">
                <a:srgbClr val="002277">
                  <a:shade val="30000"/>
                  <a:satMod val="115000"/>
                </a:srgbClr>
              </a:gs>
              <a:gs pos="50000">
                <a:srgbClr val="002277">
                  <a:shade val="67500"/>
                  <a:satMod val="115000"/>
                </a:srgbClr>
              </a:gs>
              <a:gs pos="100000">
                <a:srgbClr val="002277">
                  <a:shade val="100000"/>
                  <a:satMod val="115000"/>
                </a:srgbClr>
              </a:gs>
            </a:gsLst>
            <a:lin ang="27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SYNCHRO</a:t>
            </a:r>
            <a:endParaRPr lang="en-GB" sz="2000" b="1" dirty="0"/>
          </a:p>
        </p:txBody>
      </p:sp>
      <p:sp>
        <p:nvSpPr>
          <p:cNvPr id="9" name="Rounded Rectangle 8"/>
          <p:cNvSpPr/>
          <p:nvPr/>
        </p:nvSpPr>
        <p:spPr>
          <a:xfrm>
            <a:off x="107504" y="1916832"/>
            <a:ext cx="1944216" cy="1368152"/>
          </a:xfrm>
          <a:prstGeom prst="roundRect">
            <a:avLst/>
          </a:prstGeom>
          <a:solidFill>
            <a:schemeClr val="bg1"/>
          </a:solidFill>
          <a:ln w="76200">
            <a:solidFill>
              <a:srgbClr val="0022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002277"/>
                </a:solidFill>
              </a:rPr>
              <a:t>1. Workflow Management Tool </a:t>
            </a:r>
          </a:p>
        </p:txBody>
      </p:sp>
      <p:sp>
        <p:nvSpPr>
          <p:cNvPr id="25" name="Rounded Rectangle 24"/>
          <p:cNvSpPr/>
          <p:nvPr/>
        </p:nvSpPr>
        <p:spPr>
          <a:xfrm>
            <a:off x="107504" y="4653136"/>
            <a:ext cx="1944216" cy="1368152"/>
          </a:xfrm>
          <a:prstGeom prst="roundRect">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rgbClr val="002277"/>
                </a:solidFill>
              </a:rPr>
              <a:t>4. Repository of Product Test Data and Norms</a:t>
            </a:r>
            <a:endParaRPr lang="en-GB" sz="1600" dirty="0">
              <a:solidFill>
                <a:srgbClr val="002277"/>
              </a:solidFill>
            </a:endParaRPr>
          </a:p>
        </p:txBody>
      </p:sp>
      <p:sp>
        <p:nvSpPr>
          <p:cNvPr id="26" name="Rounded Rectangle 25"/>
          <p:cNvSpPr/>
          <p:nvPr/>
        </p:nvSpPr>
        <p:spPr>
          <a:xfrm>
            <a:off x="7053061" y="4653136"/>
            <a:ext cx="1933439" cy="1368152"/>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002277"/>
                </a:solidFill>
              </a:rPr>
              <a:t>3. SP&amp;I Interact Platform </a:t>
            </a:r>
          </a:p>
        </p:txBody>
      </p:sp>
      <p:sp>
        <p:nvSpPr>
          <p:cNvPr id="27" name="Rounded Rectangle 26"/>
          <p:cNvSpPr/>
          <p:nvPr/>
        </p:nvSpPr>
        <p:spPr>
          <a:xfrm>
            <a:off x="7053061" y="1916832"/>
            <a:ext cx="1944216" cy="1368152"/>
          </a:xfrm>
          <a:prstGeom prst="roundRect">
            <a:avLst/>
          </a:prstGeom>
          <a:solidFill>
            <a:schemeClr val="bg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002277"/>
                </a:solidFill>
              </a:rPr>
              <a:t>2. Research &amp; Insights </a:t>
            </a:r>
            <a:r>
              <a:rPr lang="en-GB" sz="1600" b="1" dirty="0" smtClean="0">
                <a:solidFill>
                  <a:srgbClr val="002277"/>
                </a:solidFill>
              </a:rPr>
              <a:t>Library</a:t>
            </a:r>
            <a:endParaRPr lang="en-GB" sz="1600" b="1" dirty="0">
              <a:solidFill>
                <a:srgbClr val="002277"/>
              </a:solidFill>
            </a:endParaRPr>
          </a:p>
        </p:txBody>
      </p:sp>
    </p:spTree>
    <p:extLst>
      <p:ext uri="{BB962C8B-B14F-4D97-AF65-F5344CB8AC3E}">
        <p14:creationId xmlns:p14="http://schemas.microsoft.com/office/powerpoint/2010/main" val="209180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p:cNvSpPr/>
          <p:nvPr/>
        </p:nvSpPr>
        <p:spPr>
          <a:xfrm>
            <a:off x="35496" y="5949280"/>
            <a:ext cx="2942472" cy="853063"/>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roject</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E</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valuation</a:t>
            </a:r>
            <a:endParaRPr lang="en-US" sz="6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7" name="Rectangle 6"/>
          <p:cNvSpPr/>
          <p:nvPr/>
        </p:nvSpPr>
        <p:spPr>
          <a:xfrm>
            <a:off x="1043608" y="1443951"/>
            <a:ext cx="684076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Oval 7"/>
          <p:cNvSpPr/>
          <p:nvPr/>
        </p:nvSpPr>
        <p:spPr>
          <a:xfrm>
            <a:off x="935596"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Oval 8"/>
          <p:cNvSpPr/>
          <p:nvPr/>
        </p:nvSpPr>
        <p:spPr>
          <a:xfrm>
            <a:off x="2075723"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 name="Oval 9"/>
          <p:cNvSpPr/>
          <p:nvPr/>
        </p:nvSpPr>
        <p:spPr>
          <a:xfrm>
            <a:off x="3215850"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Oval 10"/>
          <p:cNvSpPr/>
          <p:nvPr/>
        </p:nvSpPr>
        <p:spPr>
          <a:xfrm>
            <a:off x="4355977"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Oval 11"/>
          <p:cNvSpPr/>
          <p:nvPr/>
        </p:nvSpPr>
        <p:spPr>
          <a:xfrm>
            <a:off x="5496104"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3" name="Oval 12"/>
          <p:cNvSpPr/>
          <p:nvPr/>
        </p:nvSpPr>
        <p:spPr>
          <a:xfrm>
            <a:off x="6636231" y="135879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4" name="Oval 13"/>
          <p:cNvSpPr/>
          <p:nvPr/>
        </p:nvSpPr>
        <p:spPr>
          <a:xfrm>
            <a:off x="7776356" y="1358798"/>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5" name="TextBox 14"/>
          <p:cNvSpPr txBox="1"/>
          <p:nvPr/>
        </p:nvSpPr>
        <p:spPr>
          <a:xfrm>
            <a:off x="892765" y="1052736"/>
            <a:ext cx="263214" cy="276999"/>
          </a:xfrm>
          <a:prstGeom prst="rect">
            <a:avLst/>
          </a:prstGeom>
          <a:noFill/>
        </p:spPr>
        <p:txBody>
          <a:bodyPr wrap="none" rtlCol="0">
            <a:spAutoFit/>
          </a:bodyPr>
          <a:lstStyle/>
          <a:p>
            <a:r>
              <a:rPr lang="en-GB" sz="1200" dirty="0" smtClean="0"/>
              <a:t>1</a:t>
            </a:r>
            <a:endParaRPr lang="en-GB" sz="1200" dirty="0"/>
          </a:p>
        </p:txBody>
      </p:sp>
      <p:sp>
        <p:nvSpPr>
          <p:cNvPr id="16" name="TextBox 15"/>
          <p:cNvSpPr txBox="1"/>
          <p:nvPr/>
        </p:nvSpPr>
        <p:spPr>
          <a:xfrm>
            <a:off x="2039304" y="1052736"/>
            <a:ext cx="263214" cy="276999"/>
          </a:xfrm>
          <a:prstGeom prst="rect">
            <a:avLst/>
          </a:prstGeom>
          <a:noFill/>
        </p:spPr>
        <p:txBody>
          <a:bodyPr wrap="none" rtlCol="0">
            <a:spAutoFit/>
          </a:bodyPr>
          <a:lstStyle/>
          <a:p>
            <a:r>
              <a:rPr lang="en-GB" sz="1200" dirty="0" smtClean="0"/>
              <a:t>2</a:t>
            </a:r>
            <a:endParaRPr lang="en-GB" sz="1200" dirty="0"/>
          </a:p>
        </p:txBody>
      </p:sp>
      <p:sp>
        <p:nvSpPr>
          <p:cNvPr id="17" name="TextBox 16"/>
          <p:cNvSpPr txBox="1"/>
          <p:nvPr/>
        </p:nvSpPr>
        <p:spPr>
          <a:xfrm>
            <a:off x="3057170" y="1052736"/>
            <a:ext cx="445956" cy="276999"/>
          </a:xfrm>
          <a:prstGeom prst="rect">
            <a:avLst/>
          </a:prstGeom>
          <a:noFill/>
        </p:spPr>
        <p:txBody>
          <a:bodyPr wrap="none" rtlCol="0">
            <a:spAutoFit/>
          </a:bodyPr>
          <a:lstStyle/>
          <a:p>
            <a:r>
              <a:rPr lang="en-GB" sz="1200" dirty="0" smtClean="0"/>
              <a:t>3&amp;4</a:t>
            </a:r>
            <a:endParaRPr lang="en-GB" sz="1200" dirty="0"/>
          </a:p>
        </p:txBody>
      </p:sp>
      <p:sp>
        <p:nvSpPr>
          <p:cNvPr id="18" name="TextBox 17"/>
          <p:cNvSpPr txBox="1"/>
          <p:nvPr/>
        </p:nvSpPr>
        <p:spPr>
          <a:xfrm>
            <a:off x="4319558" y="1052736"/>
            <a:ext cx="263214" cy="276999"/>
          </a:xfrm>
          <a:prstGeom prst="rect">
            <a:avLst/>
          </a:prstGeom>
          <a:noFill/>
        </p:spPr>
        <p:txBody>
          <a:bodyPr wrap="none" rtlCol="0">
            <a:spAutoFit/>
          </a:bodyPr>
          <a:lstStyle/>
          <a:p>
            <a:r>
              <a:rPr lang="en-GB" sz="1200" dirty="0" smtClean="0"/>
              <a:t>5</a:t>
            </a:r>
            <a:endParaRPr lang="en-GB" sz="1200" dirty="0"/>
          </a:p>
        </p:txBody>
      </p:sp>
      <p:sp>
        <p:nvSpPr>
          <p:cNvPr id="19" name="TextBox 18"/>
          <p:cNvSpPr txBox="1"/>
          <p:nvPr/>
        </p:nvSpPr>
        <p:spPr>
          <a:xfrm>
            <a:off x="5459685" y="1052736"/>
            <a:ext cx="263214" cy="276999"/>
          </a:xfrm>
          <a:prstGeom prst="rect">
            <a:avLst/>
          </a:prstGeom>
          <a:noFill/>
        </p:spPr>
        <p:txBody>
          <a:bodyPr wrap="none" rtlCol="0">
            <a:spAutoFit/>
          </a:bodyPr>
          <a:lstStyle/>
          <a:p>
            <a:r>
              <a:rPr lang="en-GB" sz="1200" dirty="0" smtClean="0"/>
              <a:t>6</a:t>
            </a:r>
            <a:endParaRPr lang="en-GB" sz="1200" dirty="0"/>
          </a:p>
        </p:txBody>
      </p:sp>
      <p:sp>
        <p:nvSpPr>
          <p:cNvPr id="21" name="TextBox 20"/>
          <p:cNvSpPr txBox="1"/>
          <p:nvPr/>
        </p:nvSpPr>
        <p:spPr>
          <a:xfrm>
            <a:off x="6599812" y="1052736"/>
            <a:ext cx="263214" cy="276999"/>
          </a:xfrm>
          <a:prstGeom prst="rect">
            <a:avLst/>
          </a:prstGeom>
          <a:noFill/>
        </p:spPr>
        <p:txBody>
          <a:bodyPr wrap="none" rtlCol="0">
            <a:spAutoFit/>
          </a:bodyPr>
          <a:lstStyle/>
          <a:p>
            <a:r>
              <a:rPr lang="en-GB" sz="1200" dirty="0" smtClean="0"/>
              <a:t>7</a:t>
            </a:r>
            <a:endParaRPr lang="en-GB" sz="1200" dirty="0"/>
          </a:p>
        </p:txBody>
      </p:sp>
      <p:sp>
        <p:nvSpPr>
          <p:cNvPr id="22" name="TextBox 21"/>
          <p:cNvSpPr txBox="1"/>
          <p:nvPr/>
        </p:nvSpPr>
        <p:spPr>
          <a:xfrm>
            <a:off x="7739937" y="1052736"/>
            <a:ext cx="263214" cy="276999"/>
          </a:xfrm>
          <a:prstGeom prst="rect">
            <a:avLst/>
          </a:prstGeom>
          <a:noFill/>
        </p:spPr>
        <p:txBody>
          <a:bodyPr wrap="none" rtlCol="0">
            <a:spAutoFit/>
          </a:bodyPr>
          <a:lstStyle/>
          <a:p>
            <a:r>
              <a:rPr lang="en-GB" sz="1200" dirty="0" smtClean="0"/>
              <a:t>8</a:t>
            </a:r>
            <a:endParaRPr lang="en-GB" sz="1200" dirty="0"/>
          </a:p>
        </p:txBody>
      </p:sp>
      <p:sp>
        <p:nvSpPr>
          <p:cNvPr id="23" name="TextBox 22"/>
          <p:cNvSpPr txBox="1"/>
          <p:nvPr/>
        </p:nvSpPr>
        <p:spPr>
          <a:xfrm>
            <a:off x="853878" y="1576537"/>
            <a:ext cx="378629" cy="276999"/>
          </a:xfrm>
          <a:prstGeom prst="rect">
            <a:avLst/>
          </a:prstGeom>
          <a:noFill/>
        </p:spPr>
        <p:txBody>
          <a:bodyPr wrap="none" rtlCol="0">
            <a:spAutoFit/>
          </a:bodyPr>
          <a:lstStyle/>
          <a:p>
            <a:pPr algn="ctr"/>
            <a:r>
              <a:rPr lang="en-GB" sz="1200" dirty="0" smtClean="0"/>
              <a:t>PIT</a:t>
            </a:r>
            <a:endParaRPr lang="en-GB" sz="1200" dirty="0"/>
          </a:p>
        </p:txBody>
      </p:sp>
      <p:sp>
        <p:nvSpPr>
          <p:cNvPr id="24" name="TextBox 23"/>
          <p:cNvSpPr txBox="1"/>
          <p:nvPr/>
        </p:nvSpPr>
        <p:spPr>
          <a:xfrm>
            <a:off x="1996410" y="1576537"/>
            <a:ext cx="386644" cy="276999"/>
          </a:xfrm>
          <a:prstGeom prst="rect">
            <a:avLst/>
          </a:prstGeom>
          <a:noFill/>
        </p:spPr>
        <p:txBody>
          <a:bodyPr wrap="none" rtlCol="0">
            <a:spAutoFit/>
          </a:bodyPr>
          <a:lstStyle/>
          <a:p>
            <a:pPr algn="ctr"/>
            <a:r>
              <a:rPr lang="en-GB" sz="1200" dirty="0" smtClean="0"/>
              <a:t>PIB</a:t>
            </a:r>
            <a:endParaRPr lang="en-GB" sz="1200" dirty="0"/>
          </a:p>
        </p:txBody>
      </p:sp>
      <p:sp>
        <p:nvSpPr>
          <p:cNvPr id="25" name="TextBox 24"/>
          <p:cNvSpPr txBox="1"/>
          <p:nvPr/>
        </p:nvSpPr>
        <p:spPr>
          <a:xfrm>
            <a:off x="2932171" y="1576537"/>
            <a:ext cx="764055" cy="461665"/>
          </a:xfrm>
          <a:prstGeom prst="rect">
            <a:avLst/>
          </a:prstGeom>
          <a:noFill/>
        </p:spPr>
        <p:txBody>
          <a:bodyPr wrap="none" rtlCol="0">
            <a:spAutoFit/>
          </a:bodyPr>
          <a:lstStyle/>
          <a:p>
            <a:pPr algn="ctr"/>
            <a:r>
              <a:rPr lang="en-GB" sz="1200" dirty="0" smtClean="0"/>
              <a:t>Proposal </a:t>
            </a:r>
          </a:p>
          <a:p>
            <a:pPr algn="ctr"/>
            <a:r>
              <a:rPr lang="en-GB" sz="1200" dirty="0" smtClean="0"/>
              <a:t>&amp; Award</a:t>
            </a:r>
            <a:endParaRPr lang="en-GB" sz="1200" dirty="0"/>
          </a:p>
        </p:txBody>
      </p:sp>
      <p:sp>
        <p:nvSpPr>
          <p:cNvPr id="26" name="TextBox 25"/>
          <p:cNvSpPr txBox="1"/>
          <p:nvPr/>
        </p:nvSpPr>
        <p:spPr>
          <a:xfrm>
            <a:off x="4138454" y="1576537"/>
            <a:ext cx="663066" cy="461665"/>
          </a:xfrm>
          <a:prstGeom prst="rect">
            <a:avLst/>
          </a:prstGeom>
          <a:noFill/>
        </p:spPr>
        <p:txBody>
          <a:bodyPr wrap="none" rtlCol="0">
            <a:spAutoFit/>
          </a:bodyPr>
          <a:lstStyle/>
          <a:p>
            <a:pPr algn="ctr"/>
            <a:r>
              <a:rPr lang="en-GB" sz="1200" dirty="0" smtClean="0"/>
              <a:t>Project </a:t>
            </a:r>
          </a:p>
          <a:p>
            <a:pPr algn="ctr"/>
            <a:r>
              <a:rPr lang="en-GB" sz="1200" dirty="0" smtClean="0"/>
              <a:t>Specs</a:t>
            </a:r>
            <a:endParaRPr lang="en-GB" sz="1200" dirty="0"/>
          </a:p>
        </p:txBody>
      </p:sp>
      <p:sp>
        <p:nvSpPr>
          <p:cNvPr id="27" name="TextBox 26"/>
          <p:cNvSpPr txBox="1"/>
          <p:nvPr/>
        </p:nvSpPr>
        <p:spPr>
          <a:xfrm>
            <a:off x="5211511" y="1576537"/>
            <a:ext cx="797205" cy="276999"/>
          </a:xfrm>
          <a:prstGeom prst="rect">
            <a:avLst/>
          </a:prstGeom>
          <a:noFill/>
        </p:spPr>
        <p:txBody>
          <a:bodyPr wrap="none" rtlCol="0">
            <a:spAutoFit/>
          </a:bodyPr>
          <a:lstStyle/>
          <a:p>
            <a:pPr algn="ctr"/>
            <a:r>
              <a:rPr lang="en-GB" sz="1200" dirty="0" smtClean="0"/>
              <a:t>Fieldwork</a:t>
            </a:r>
            <a:endParaRPr lang="en-GB" sz="1200" dirty="0"/>
          </a:p>
        </p:txBody>
      </p:sp>
      <p:sp>
        <p:nvSpPr>
          <p:cNvPr id="28" name="TextBox 27"/>
          <p:cNvSpPr txBox="1"/>
          <p:nvPr/>
        </p:nvSpPr>
        <p:spPr>
          <a:xfrm>
            <a:off x="6446054" y="1576537"/>
            <a:ext cx="608372" cy="276999"/>
          </a:xfrm>
          <a:prstGeom prst="rect">
            <a:avLst/>
          </a:prstGeom>
          <a:noFill/>
        </p:spPr>
        <p:txBody>
          <a:bodyPr wrap="none" rtlCol="0">
            <a:spAutoFit/>
          </a:bodyPr>
          <a:lstStyle/>
          <a:p>
            <a:pPr algn="ctr"/>
            <a:r>
              <a:rPr lang="en-GB" sz="1200" dirty="0" smtClean="0"/>
              <a:t>Report</a:t>
            </a:r>
            <a:endParaRPr lang="en-GB" sz="1200" dirty="0"/>
          </a:p>
        </p:txBody>
      </p:sp>
      <p:sp>
        <p:nvSpPr>
          <p:cNvPr id="29" name="TextBox 28"/>
          <p:cNvSpPr txBox="1"/>
          <p:nvPr/>
        </p:nvSpPr>
        <p:spPr>
          <a:xfrm>
            <a:off x="7456212" y="1576537"/>
            <a:ext cx="868315" cy="461665"/>
          </a:xfrm>
          <a:prstGeom prst="rect">
            <a:avLst/>
          </a:prstGeom>
          <a:noFill/>
        </p:spPr>
        <p:txBody>
          <a:bodyPr wrap="none" rtlCol="0">
            <a:spAutoFit/>
          </a:bodyPr>
          <a:lstStyle/>
          <a:p>
            <a:pPr algn="ctr"/>
            <a:r>
              <a:rPr lang="en-GB" sz="1200" dirty="0" smtClean="0"/>
              <a:t>Project</a:t>
            </a:r>
          </a:p>
          <a:p>
            <a:pPr algn="ctr"/>
            <a:r>
              <a:rPr lang="en-GB" sz="1200" dirty="0" smtClean="0"/>
              <a:t> Evaluation</a:t>
            </a:r>
            <a:endParaRPr lang="en-GB" sz="1200" dirty="0"/>
          </a:p>
        </p:txBody>
      </p:sp>
      <p:sp>
        <p:nvSpPr>
          <p:cNvPr id="30" name="Rectangle 29"/>
          <p:cNvSpPr/>
          <p:nvPr/>
        </p:nvSpPr>
        <p:spPr>
          <a:xfrm>
            <a:off x="719572" y="2169867"/>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3" name="Rectangle 32"/>
          <p:cNvSpPr/>
          <p:nvPr/>
        </p:nvSpPr>
        <p:spPr>
          <a:xfrm>
            <a:off x="6372200" y="6328439"/>
            <a:ext cx="750493" cy="3304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SynchrO</a:t>
            </a:r>
          </a:p>
        </p:txBody>
      </p:sp>
      <p:sp>
        <p:nvSpPr>
          <p:cNvPr id="34" name="Rectangle 33"/>
          <p:cNvSpPr/>
          <p:nvPr/>
        </p:nvSpPr>
        <p:spPr>
          <a:xfrm>
            <a:off x="6423410" y="5474831"/>
            <a:ext cx="648072" cy="3304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35" name="Rectangle 34"/>
          <p:cNvSpPr/>
          <p:nvPr/>
        </p:nvSpPr>
        <p:spPr>
          <a:xfrm>
            <a:off x="6423410" y="4661584"/>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6" name="Rectangle 35"/>
          <p:cNvSpPr/>
          <p:nvPr/>
        </p:nvSpPr>
        <p:spPr>
          <a:xfrm>
            <a:off x="4109443" y="4657361"/>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37" name="Rectangle 36"/>
          <p:cNvSpPr/>
          <p:nvPr/>
        </p:nvSpPr>
        <p:spPr>
          <a:xfrm>
            <a:off x="6423410"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38" name="Rectangle 37"/>
          <p:cNvSpPr/>
          <p:nvPr/>
        </p:nvSpPr>
        <p:spPr>
          <a:xfrm>
            <a:off x="4109443"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39" name="Rectangle 38"/>
          <p:cNvSpPr/>
          <p:nvPr/>
        </p:nvSpPr>
        <p:spPr>
          <a:xfrm>
            <a:off x="2977969" y="3789040"/>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40" name="Rectangle 39"/>
          <p:cNvSpPr/>
          <p:nvPr/>
        </p:nvSpPr>
        <p:spPr>
          <a:xfrm>
            <a:off x="7556920" y="2957488"/>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1" name="Rectangle 40"/>
          <p:cNvSpPr/>
          <p:nvPr/>
        </p:nvSpPr>
        <p:spPr>
          <a:xfrm>
            <a:off x="6423410" y="2957489"/>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2" name="Rectangle 41"/>
          <p:cNvSpPr/>
          <p:nvPr/>
        </p:nvSpPr>
        <p:spPr>
          <a:xfrm>
            <a:off x="2977969" y="2957490"/>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3" name="Rectangle 42"/>
          <p:cNvSpPr/>
          <p:nvPr/>
        </p:nvSpPr>
        <p:spPr>
          <a:xfrm>
            <a:off x="1877289" y="2957490"/>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4" name="Rectangle 43"/>
          <p:cNvSpPr/>
          <p:nvPr/>
        </p:nvSpPr>
        <p:spPr>
          <a:xfrm>
            <a:off x="7556920" y="2169867"/>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sp>
        <p:nvSpPr>
          <p:cNvPr id="45" name="Rectangle 44"/>
          <p:cNvSpPr/>
          <p:nvPr/>
        </p:nvSpPr>
        <p:spPr>
          <a:xfrm>
            <a:off x="6423410"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6" name="Rectangle 45"/>
          <p:cNvSpPr/>
          <p:nvPr/>
        </p:nvSpPr>
        <p:spPr>
          <a:xfrm>
            <a:off x="5280080" y="4657361"/>
            <a:ext cx="648072" cy="3304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7" name="Rectangle 46"/>
          <p:cNvSpPr/>
          <p:nvPr/>
        </p:nvSpPr>
        <p:spPr>
          <a:xfrm>
            <a:off x="4109443"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8" name="Rectangle 47"/>
          <p:cNvSpPr/>
          <p:nvPr/>
        </p:nvSpPr>
        <p:spPr>
          <a:xfrm>
            <a:off x="297796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A</a:t>
            </a:r>
            <a:endParaRPr lang="en-GB" sz="1600" b="1" dirty="0"/>
          </a:p>
        </p:txBody>
      </p:sp>
      <p:sp>
        <p:nvSpPr>
          <p:cNvPr id="49" name="Rectangle 48"/>
          <p:cNvSpPr/>
          <p:nvPr/>
        </p:nvSpPr>
        <p:spPr>
          <a:xfrm>
            <a:off x="1877289" y="2169867"/>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PO</a:t>
            </a:r>
            <a:endParaRPr lang="en-GB" sz="1600" b="1" dirty="0"/>
          </a:p>
        </p:txBody>
      </p:sp>
      <p:sp>
        <p:nvSpPr>
          <p:cNvPr id="50" name="Rectangle 49"/>
          <p:cNvSpPr/>
          <p:nvPr/>
        </p:nvSpPr>
        <p:spPr>
          <a:xfrm>
            <a:off x="4109443" y="2957490"/>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t>SPI</a:t>
            </a:r>
            <a:endParaRPr lang="en-GB" sz="1600" b="1" dirty="0"/>
          </a:p>
        </p:txBody>
      </p:sp>
      <p:cxnSp>
        <p:nvCxnSpPr>
          <p:cNvPr id="52" name="Straight Arrow Connector 51"/>
          <p:cNvCxnSpPr>
            <a:stCxn id="30" idx="3"/>
            <a:endCxn id="49" idx="1"/>
          </p:cNvCxnSpPr>
          <p:nvPr/>
        </p:nvCxnSpPr>
        <p:spPr>
          <a:xfrm>
            <a:off x="1367644" y="2335079"/>
            <a:ext cx="50964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20132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3" idx="3"/>
            <a:endCxn id="48" idx="1"/>
          </p:cNvCxnSpPr>
          <p:nvPr/>
        </p:nvCxnSpPr>
        <p:spPr>
          <a:xfrm flipV="1">
            <a:off x="2525361" y="2335079"/>
            <a:ext cx="452608" cy="787623"/>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302005"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302005" y="3287913"/>
            <a:ext cx="0" cy="50112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9" idx="2"/>
            <a:endCxn id="47" idx="1"/>
          </p:cNvCxnSpPr>
          <p:nvPr/>
        </p:nvCxnSpPr>
        <p:spPr>
          <a:xfrm rot="5400000" flipH="1" flipV="1">
            <a:off x="2813532" y="2823552"/>
            <a:ext cx="1784384" cy="807438"/>
          </a:xfrm>
          <a:prstGeom prst="bentConnector4">
            <a:avLst>
              <a:gd name="adj1" fmla="val -12811"/>
              <a:gd name="adj2" fmla="val 70066"/>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7" idx="2"/>
            <a:endCxn id="50" idx="0"/>
          </p:cNvCxnSpPr>
          <p:nvPr/>
        </p:nvCxnSpPr>
        <p:spPr>
          <a:xfrm>
            <a:off x="4433479" y="2500290"/>
            <a:ext cx="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2"/>
            <a:endCxn id="38" idx="0"/>
          </p:cNvCxnSpPr>
          <p:nvPr/>
        </p:nvCxnSpPr>
        <p:spPr>
          <a:xfrm>
            <a:off x="4433479" y="3287913"/>
            <a:ext cx="0" cy="50112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8" idx="2"/>
            <a:endCxn id="36" idx="0"/>
          </p:cNvCxnSpPr>
          <p:nvPr/>
        </p:nvCxnSpPr>
        <p:spPr>
          <a:xfrm>
            <a:off x="4433479" y="4119463"/>
            <a:ext cx="0" cy="5378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757515" y="4822572"/>
            <a:ext cx="52256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46" idx="0"/>
            <a:endCxn id="45" idx="1"/>
          </p:cNvCxnSpPr>
          <p:nvPr/>
        </p:nvCxnSpPr>
        <p:spPr>
          <a:xfrm rot="5400000" flipH="1" flipV="1">
            <a:off x="4852622" y="3086573"/>
            <a:ext cx="2322282" cy="819294"/>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747446" y="2500290"/>
            <a:ext cx="0" cy="4571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747446" y="3287912"/>
            <a:ext cx="0" cy="5011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747446" y="4119463"/>
            <a:ext cx="0" cy="54212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6747446" y="4992007"/>
            <a:ext cx="0" cy="48282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6747446" y="5805254"/>
            <a:ext cx="1" cy="52318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7880956" y="2500290"/>
            <a:ext cx="0" cy="4571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42" idx="3"/>
            <a:endCxn id="48" idx="3"/>
          </p:cNvCxnSpPr>
          <p:nvPr/>
        </p:nvCxnSpPr>
        <p:spPr>
          <a:xfrm flipV="1">
            <a:off x="3626041" y="2335079"/>
            <a:ext cx="12700" cy="787623"/>
          </a:xfrm>
          <a:prstGeom prst="bentConnector3">
            <a:avLst>
              <a:gd name="adj1" fmla="val 106153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9" idx="1"/>
            <a:endCxn id="42" idx="1"/>
          </p:cNvCxnSpPr>
          <p:nvPr/>
        </p:nvCxnSpPr>
        <p:spPr>
          <a:xfrm rot="10800000">
            <a:off x="2977969" y="3122702"/>
            <a:ext cx="12700" cy="831550"/>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8" idx="1"/>
            <a:endCxn id="50" idx="1"/>
          </p:cNvCxnSpPr>
          <p:nvPr/>
        </p:nvCxnSpPr>
        <p:spPr>
          <a:xfrm rot="10800000">
            <a:off x="4109443" y="3122702"/>
            <a:ext cx="12700" cy="831550"/>
          </a:xfrm>
          <a:prstGeom prst="bentConnector3">
            <a:avLst>
              <a:gd name="adj1" fmla="val 12461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50" idx="3"/>
            <a:endCxn id="47" idx="3"/>
          </p:cNvCxnSpPr>
          <p:nvPr/>
        </p:nvCxnSpPr>
        <p:spPr>
          <a:xfrm flipV="1">
            <a:off x="4757515" y="2335079"/>
            <a:ext cx="12700" cy="787623"/>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37" idx="1"/>
            <a:endCxn id="41" idx="1"/>
          </p:cNvCxnSpPr>
          <p:nvPr/>
        </p:nvCxnSpPr>
        <p:spPr>
          <a:xfrm rot="10800000">
            <a:off x="6423410" y="3122702"/>
            <a:ext cx="12700" cy="831551"/>
          </a:xfrm>
          <a:prstGeom prst="bentConnector3">
            <a:avLst>
              <a:gd name="adj1" fmla="val 152307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41" idx="3"/>
            <a:endCxn id="45" idx="3"/>
          </p:cNvCxnSpPr>
          <p:nvPr/>
        </p:nvCxnSpPr>
        <p:spPr>
          <a:xfrm flipV="1">
            <a:off x="7071482" y="2335079"/>
            <a:ext cx="12700" cy="787622"/>
          </a:xfrm>
          <a:prstGeom prst="bentConnector3">
            <a:avLst>
              <a:gd name="adj1" fmla="val 1153843"/>
            </a:avLst>
          </a:prstGeom>
          <a:ln>
            <a:tailEnd type="arrow"/>
          </a:ln>
        </p:spPr>
        <p:style>
          <a:lnRef idx="1">
            <a:schemeClr val="accent1"/>
          </a:lnRef>
          <a:fillRef idx="0">
            <a:schemeClr val="accent1"/>
          </a:fillRef>
          <a:effectRef idx="0">
            <a:schemeClr val="accent1"/>
          </a:effectRef>
          <a:fontRef idx="minor">
            <a:schemeClr val="tx1"/>
          </a:fontRef>
        </p:style>
      </p:cxnSp>
      <p:sp>
        <p:nvSpPr>
          <p:cNvPr id="105" name="Down Arrow 104"/>
          <p:cNvSpPr/>
          <p:nvPr/>
        </p:nvSpPr>
        <p:spPr>
          <a:xfrm>
            <a:off x="935596" y="2534175"/>
            <a:ext cx="296911" cy="1974946"/>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Down Arrow 105"/>
          <p:cNvSpPr/>
          <p:nvPr/>
        </p:nvSpPr>
        <p:spPr>
          <a:xfrm>
            <a:off x="2022455" y="3312804"/>
            <a:ext cx="296911" cy="119631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a:off x="270537" y="4509121"/>
            <a:ext cx="2661634" cy="3303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bg1"/>
                </a:solidFill>
              </a:rPr>
              <a:t>Stakeholders (FYI only within SYNCHRO)</a:t>
            </a:r>
            <a:endParaRPr lang="en-GB" sz="1200" dirty="0">
              <a:solidFill>
                <a:schemeClr val="bg1"/>
              </a:solidFill>
            </a:endParaRPr>
          </a:p>
        </p:txBody>
      </p:sp>
      <p:sp>
        <p:nvSpPr>
          <p:cNvPr id="108" name="Rectangle 107"/>
          <p:cNvSpPr/>
          <p:nvPr/>
        </p:nvSpPr>
        <p:spPr>
          <a:xfrm>
            <a:off x="270537" y="4915745"/>
            <a:ext cx="1274761"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PO</a:t>
            </a:r>
          </a:p>
          <a:p>
            <a:pPr marL="93663" indent="-93663">
              <a:buFont typeface="Arial" panose="020B0604020202020204" pitchFamily="34" charset="0"/>
              <a:buChar char="•"/>
            </a:pPr>
            <a:r>
              <a:rPr lang="en-GB" sz="1200" dirty="0" smtClean="0"/>
              <a:t>SPI (if different to PIT creator)</a:t>
            </a:r>
            <a:endParaRPr lang="en-GB" sz="1200" dirty="0"/>
          </a:p>
        </p:txBody>
      </p:sp>
      <p:sp>
        <p:nvSpPr>
          <p:cNvPr id="109" name="Rectangle 108"/>
          <p:cNvSpPr/>
          <p:nvPr/>
        </p:nvSpPr>
        <p:spPr>
          <a:xfrm>
            <a:off x="1646571" y="4915744"/>
            <a:ext cx="1285599" cy="8334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3663" indent="-93663">
              <a:buFont typeface="Arial" panose="020B0604020202020204" pitchFamily="34" charset="0"/>
              <a:buChar char="•"/>
            </a:pPr>
            <a:r>
              <a:rPr lang="en-GB" sz="1200" dirty="0" smtClean="0"/>
              <a:t>Legal</a:t>
            </a:r>
          </a:p>
          <a:p>
            <a:pPr marL="93663" indent="-93663">
              <a:buFont typeface="Arial" panose="020B0604020202020204" pitchFamily="34" charset="0"/>
              <a:buChar char="•"/>
            </a:pPr>
            <a:r>
              <a:rPr lang="en-GB" sz="1200" dirty="0" smtClean="0"/>
              <a:t>Procurement</a:t>
            </a:r>
          </a:p>
          <a:p>
            <a:pPr marL="93663" indent="-93663">
              <a:buFont typeface="Arial" panose="020B0604020202020204" pitchFamily="34" charset="0"/>
              <a:buChar char="•"/>
            </a:pPr>
            <a:r>
              <a:rPr lang="en-GB" sz="1200" dirty="0" smtClean="0"/>
              <a:t>Product</a:t>
            </a:r>
          </a:p>
          <a:p>
            <a:pPr marL="93663" indent="-93663">
              <a:buFont typeface="Arial" panose="020B0604020202020204" pitchFamily="34" charset="0"/>
              <a:buChar char="•"/>
            </a:pPr>
            <a:r>
              <a:rPr lang="en-GB" sz="1200" dirty="0" smtClean="0"/>
              <a:t>Comms Agency</a:t>
            </a:r>
          </a:p>
        </p:txBody>
      </p:sp>
      <p:sp>
        <p:nvSpPr>
          <p:cNvPr id="110" name="Rectangular Callout 109"/>
          <p:cNvSpPr/>
          <p:nvPr/>
        </p:nvSpPr>
        <p:spPr>
          <a:xfrm>
            <a:off x="892765" y="3227271"/>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1" name="Rectangular Callout 110"/>
          <p:cNvSpPr/>
          <p:nvPr/>
        </p:nvSpPr>
        <p:spPr>
          <a:xfrm>
            <a:off x="7220468" y="4052937"/>
            <a:ext cx="753806" cy="561769"/>
          </a:xfrm>
          <a:prstGeom prst="wedgeRectCallout">
            <a:avLst>
              <a:gd name="adj1" fmla="val -76300"/>
              <a:gd name="adj2" fmla="val 66323"/>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2" name="Rectangular Callout 111"/>
          <p:cNvSpPr/>
          <p:nvPr/>
        </p:nvSpPr>
        <p:spPr>
          <a:xfrm>
            <a:off x="3215850" y="4876307"/>
            <a:ext cx="753806" cy="561769"/>
          </a:xfrm>
          <a:prstGeom prst="wedgeRectCallout">
            <a:avLst>
              <a:gd name="adj1" fmla="val 83884"/>
              <a:gd name="adj2" fmla="val -38018"/>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rgbClr val="FF0000"/>
                </a:solidFill>
              </a:rPr>
              <a:t>Legal approval Off-line</a:t>
            </a:r>
            <a:endParaRPr lang="en-GB" sz="1200" b="1" dirty="0">
              <a:solidFill>
                <a:srgbClr val="FF0000"/>
              </a:solidFill>
            </a:endParaRPr>
          </a:p>
        </p:txBody>
      </p:sp>
      <p:sp>
        <p:nvSpPr>
          <p:cNvPr id="113" name="Rectangle 112"/>
          <p:cNvSpPr/>
          <p:nvPr/>
        </p:nvSpPr>
        <p:spPr>
          <a:xfrm>
            <a:off x="119299" y="6237312"/>
            <a:ext cx="648072" cy="330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Write &amp; Sign-off</a:t>
            </a:r>
          </a:p>
        </p:txBody>
      </p:sp>
      <p:sp>
        <p:nvSpPr>
          <p:cNvPr id="114" name="Rectangle 113"/>
          <p:cNvSpPr/>
          <p:nvPr/>
        </p:nvSpPr>
        <p:spPr>
          <a:xfrm>
            <a:off x="822274" y="6237312"/>
            <a:ext cx="648072" cy="3304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Write</a:t>
            </a:r>
          </a:p>
        </p:txBody>
      </p:sp>
      <p:sp>
        <p:nvSpPr>
          <p:cNvPr id="115" name="Rectangle 114"/>
          <p:cNvSpPr/>
          <p:nvPr/>
        </p:nvSpPr>
        <p:spPr>
          <a:xfrm>
            <a:off x="1525249" y="6237312"/>
            <a:ext cx="648072" cy="330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t>Review</a:t>
            </a:r>
          </a:p>
        </p:txBody>
      </p:sp>
      <p:sp>
        <p:nvSpPr>
          <p:cNvPr id="116" name="Rectangle 115"/>
          <p:cNvSpPr/>
          <p:nvPr/>
        </p:nvSpPr>
        <p:spPr>
          <a:xfrm>
            <a:off x="2228224" y="6237312"/>
            <a:ext cx="648072" cy="3304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t>Review &amp; sign-off</a:t>
            </a:r>
            <a:endParaRPr lang="en-GB" sz="900" b="1" dirty="0"/>
          </a:p>
        </p:txBody>
      </p:sp>
      <p:sp>
        <p:nvSpPr>
          <p:cNvPr id="117" name="TextBox 116"/>
          <p:cNvSpPr txBox="1"/>
          <p:nvPr/>
        </p:nvSpPr>
        <p:spPr>
          <a:xfrm>
            <a:off x="35496" y="6525344"/>
            <a:ext cx="2235933" cy="276999"/>
          </a:xfrm>
          <a:prstGeom prst="rect">
            <a:avLst/>
          </a:prstGeom>
          <a:noFill/>
        </p:spPr>
        <p:txBody>
          <a:bodyPr wrap="none" rtlCol="0">
            <a:spAutoFit/>
          </a:bodyPr>
          <a:lstStyle/>
          <a:p>
            <a:r>
              <a:rPr lang="en-GB" sz="1200" dirty="0" smtClean="0"/>
              <a:t>PO = Project Owner / A = Agency</a:t>
            </a:r>
            <a:endParaRPr lang="en-GB" sz="1200" dirty="0"/>
          </a:p>
        </p:txBody>
      </p:sp>
      <p:sp>
        <p:nvSpPr>
          <p:cNvPr id="118" name="TextBox 117"/>
          <p:cNvSpPr txBox="1"/>
          <p:nvPr/>
        </p:nvSpPr>
        <p:spPr>
          <a:xfrm>
            <a:off x="35496" y="5949280"/>
            <a:ext cx="714939" cy="307777"/>
          </a:xfrm>
          <a:prstGeom prst="rect">
            <a:avLst/>
          </a:prstGeom>
          <a:noFill/>
        </p:spPr>
        <p:txBody>
          <a:bodyPr wrap="none" rtlCol="0">
            <a:spAutoFit/>
          </a:bodyPr>
          <a:lstStyle/>
          <a:p>
            <a:r>
              <a:rPr lang="en-GB" sz="1400" b="1" dirty="0" smtClean="0"/>
              <a:t>Legend</a:t>
            </a:r>
            <a:endParaRPr lang="en-GB" sz="1400" b="1" dirty="0"/>
          </a:p>
        </p:txBody>
      </p:sp>
    </p:spTree>
    <p:extLst>
      <p:ext uri="{BB962C8B-B14F-4D97-AF65-F5344CB8AC3E}">
        <p14:creationId xmlns:p14="http://schemas.microsoft.com/office/powerpoint/2010/main" val="2398639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genda</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10" name="TextBox 9"/>
          <p:cNvSpPr txBox="1"/>
          <p:nvPr/>
        </p:nvSpPr>
        <p:spPr>
          <a:xfrm>
            <a:off x="431032" y="1769356"/>
            <a:ext cx="2484784" cy="3416320"/>
          </a:xfrm>
          <a:prstGeom prst="rect">
            <a:avLst/>
          </a:prstGeom>
          <a:noFill/>
        </p:spPr>
        <p:txBody>
          <a:bodyPr wrap="square" rtlCol="0">
            <a:spAutoFit/>
          </a:bodyPr>
          <a:lstStyle/>
          <a:p>
            <a:pPr algn="r"/>
            <a:r>
              <a:rPr lang="en-GB" sz="2400" b="1" dirty="0" smtClean="0">
                <a:solidFill>
                  <a:srgbClr val="002277"/>
                </a:solidFill>
              </a:rPr>
              <a:t>Case for Change! </a:t>
            </a:r>
          </a:p>
          <a:p>
            <a:pPr algn="r"/>
            <a:endParaRPr lang="en-GB" sz="4000" b="1" dirty="0">
              <a:solidFill>
                <a:srgbClr val="002277"/>
              </a:solidFill>
            </a:endParaRPr>
          </a:p>
          <a:p>
            <a:pPr algn="r"/>
            <a:r>
              <a:rPr lang="en-GB" sz="2400" b="1" dirty="0" smtClean="0">
                <a:solidFill>
                  <a:srgbClr val="002277"/>
                </a:solidFill>
              </a:rPr>
              <a:t>Enabling</a:t>
            </a:r>
          </a:p>
          <a:p>
            <a:pPr algn="r"/>
            <a:endParaRPr lang="en-GB" sz="4000" b="1" dirty="0">
              <a:solidFill>
                <a:srgbClr val="002277"/>
              </a:solidFill>
            </a:endParaRPr>
          </a:p>
          <a:p>
            <a:pPr algn="r"/>
            <a:r>
              <a:rPr lang="en-GB" sz="2400" b="1" dirty="0" smtClean="0">
                <a:solidFill>
                  <a:srgbClr val="002277"/>
                </a:solidFill>
              </a:rPr>
              <a:t>Flexible</a:t>
            </a:r>
          </a:p>
          <a:p>
            <a:pPr algn="r"/>
            <a:endParaRPr lang="en-GB" sz="4000" b="1" dirty="0">
              <a:solidFill>
                <a:srgbClr val="002277"/>
              </a:solidFill>
            </a:endParaRPr>
          </a:p>
          <a:p>
            <a:pPr algn="r"/>
            <a:r>
              <a:rPr lang="en-GB" sz="2400" b="1" dirty="0" smtClean="0">
                <a:solidFill>
                  <a:srgbClr val="002277"/>
                </a:solidFill>
              </a:rPr>
              <a:t>Rollout</a:t>
            </a:r>
            <a:endParaRPr lang="en-GB" sz="2400" b="1" dirty="0">
              <a:solidFill>
                <a:srgbClr val="002277"/>
              </a:solidFill>
            </a:endParaRPr>
          </a:p>
        </p:txBody>
      </p:sp>
      <p:grpSp>
        <p:nvGrpSpPr>
          <p:cNvPr id="7" name="Group 6"/>
          <p:cNvGrpSpPr/>
          <p:nvPr/>
        </p:nvGrpSpPr>
        <p:grpSpPr>
          <a:xfrm>
            <a:off x="2987824" y="1696786"/>
            <a:ext cx="3888432" cy="664927"/>
            <a:chOff x="539552" y="1988840"/>
            <a:chExt cx="3888432" cy="664927"/>
          </a:xfrm>
        </p:grpSpPr>
        <p:sp>
          <p:nvSpPr>
            <p:cNvPr id="8" name="Rounded Rectangle 7"/>
            <p:cNvSpPr/>
            <p:nvPr/>
          </p:nvSpPr>
          <p:spPr>
            <a:xfrm>
              <a:off x="539552" y="1988840"/>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9" name="Rounded Rectangle 8"/>
            <p:cNvSpPr/>
            <p:nvPr/>
          </p:nvSpPr>
          <p:spPr>
            <a:xfrm>
              <a:off x="899471" y="2056915"/>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SYNCHRO Aims &amp; Benefits</a:t>
              </a:r>
              <a:endParaRPr lang="en-US" sz="2000" b="1" kern="0" dirty="0" smtClean="0">
                <a:solidFill>
                  <a:srgbClr val="002277"/>
                </a:solidFill>
              </a:endParaRPr>
            </a:p>
          </p:txBody>
        </p:sp>
        <p:sp>
          <p:nvSpPr>
            <p:cNvPr id="11" name="Rectangle 10"/>
            <p:cNvSpPr/>
            <p:nvPr/>
          </p:nvSpPr>
          <p:spPr>
            <a:xfrm>
              <a:off x="539552" y="2059693"/>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rPr>
                <a:t>1</a:t>
              </a:r>
            </a:p>
          </p:txBody>
        </p:sp>
      </p:grpSp>
      <p:grpSp>
        <p:nvGrpSpPr>
          <p:cNvPr id="13" name="Group 12"/>
          <p:cNvGrpSpPr/>
          <p:nvPr/>
        </p:nvGrpSpPr>
        <p:grpSpPr>
          <a:xfrm>
            <a:off x="2987824" y="2637728"/>
            <a:ext cx="3888432" cy="664927"/>
            <a:chOff x="539552" y="3092963"/>
            <a:chExt cx="3888432" cy="664927"/>
          </a:xfrm>
        </p:grpSpPr>
        <p:sp>
          <p:nvSpPr>
            <p:cNvPr id="14" name="Rounded Rectangle 13"/>
            <p:cNvSpPr/>
            <p:nvPr/>
          </p:nvSpPr>
          <p:spPr>
            <a:xfrm>
              <a:off x="539552" y="3092963"/>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15" name="Rounded Rectangle 14"/>
            <p:cNvSpPr/>
            <p:nvPr/>
          </p:nvSpPr>
          <p:spPr>
            <a:xfrm>
              <a:off x="899471" y="3161038"/>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SYNCHRO End-to-End Process</a:t>
              </a:r>
              <a:endParaRPr lang="en-US" sz="2000" b="1" kern="0" dirty="0" smtClean="0">
                <a:solidFill>
                  <a:srgbClr val="002277"/>
                </a:solidFill>
              </a:endParaRPr>
            </a:p>
          </p:txBody>
        </p:sp>
        <p:sp>
          <p:nvSpPr>
            <p:cNvPr id="16" name="Rectangle 15"/>
            <p:cNvSpPr/>
            <p:nvPr/>
          </p:nvSpPr>
          <p:spPr>
            <a:xfrm>
              <a:off x="539552" y="3163816"/>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kern="0" dirty="0">
                  <a:solidFill>
                    <a:prstClr val="white"/>
                  </a:solidFill>
                </a:rPr>
                <a:t>2</a:t>
              </a:r>
              <a:endParaRPr kumimoji="0" lang="en-US" sz="2800" b="1" i="0" u="none" strike="noStrike" kern="0" cap="none" spc="0" normalizeH="0" baseline="0" noProof="0" dirty="0">
                <a:ln>
                  <a:noFill/>
                </a:ln>
                <a:solidFill>
                  <a:prstClr val="white"/>
                </a:solidFill>
                <a:effectLst/>
                <a:uLnTx/>
                <a:uFillTx/>
              </a:endParaRPr>
            </a:p>
          </p:txBody>
        </p:sp>
      </p:grpSp>
      <p:grpSp>
        <p:nvGrpSpPr>
          <p:cNvPr id="17" name="Group 16"/>
          <p:cNvGrpSpPr/>
          <p:nvPr/>
        </p:nvGrpSpPr>
        <p:grpSpPr>
          <a:xfrm>
            <a:off x="2987824" y="3578670"/>
            <a:ext cx="3888432" cy="664927"/>
            <a:chOff x="539552" y="4197086"/>
            <a:chExt cx="3888432" cy="664927"/>
          </a:xfrm>
        </p:grpSpPr>
        <p:sp>
          <p:nvSpPr>
            <p:cNvPr id="18" name="Rounded Rectangle 17"/>
            <p:cNvSpPr/>
            <p:nvPr/>
          </p:nvSpPr>
          <p:spPr>
            <a:xfrm>
              <a:off x="539552" y="4197086"/>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19" name="Rounded Rectangle 18"/>
            <p:cNvSpPr/>
            <p:nvPr/>
          </p:nvSpPr>
          <p:spPr>
            <a:xfrm>
              <a:off x="899471" y="4265161"/>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Waiver Process</a:t>
              </a:r>
              <a:endParaRPr lang="en-US" sz="2000" b="1" kern="0" dirty="0" smtClean="0">
                <a:solidFill>
                  <a:srgbClr val="002277"/>
                </a:solidFill>
              </a:endParaRPr>
            </a:p>
          </p:txBody>
        </p:sp>
        <p:sp>
          <p:nvSpPr>
            <p:cNvPr id="20" name="Rectangle 19"/>
            <p:cNvSpPr/>
            <p:nvPr/>
          </p:nvSpPr>
          <p:spPr>
            <a:xfrm>
              <a:off x="539552" y="4267939"/>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white"/>
                  </a:solidFill>
                  <a:effectLst/>
                  <a:uLnTx/>
                  <a:uFillTx/>
                </a:rPr>
                <a:t>3</a:t>
              </a:r>
              <a:endParaRPr kumimoji="0" lang="en-US" sz="2800" b="1" i="0" u="none" strike="noStrike" kern="0" cap="none" spc="0" normalizeH="0" baseline="0" noProof="0" dirty="0">
                <a:ln>
                  <a:noFill/>
                </a:ln>
                <a:solidFill>
                  <a:prstClr val="white"/>
                </a:solidFill>
                <a:effectLst/>
                <a:uLnTx/>
                <a:uFillTx/>
              </a:endParaRPr>
            </a:p>
          </p:txBody>
        </p:sp>
      </p:grpSp>
      <p:grpSp>
        <p:nvGrpSpPr>
          <p:cNvPr id="21" name="Group 20"/>
          <p:cNvGrpSpPr/>
          <p:nvPr/>
        </p:nvGrpSpPr>
        <p:grpSpPr>
          <a:xfrm>
            <a:off x="2987824" y="4553204"/>
            <a:ext cx="3888432" cy="664927"/>
            <a:chOff x="539552" y="5301208"/>
            <a:chExt cx="3888432" cy="664927"/>
          </a:xfrm>
        </p:grpSpPr>
        <p:sp>
          <p:nvSpPr>
            <p:cNvPr id="23" name="Rounded Rectangle 22"/>
            <p:cNvSpPr/>
            <p:nvPr/>
          </p:nvSpPr>
          <p:spPr>
            <a:xfrm>
              <a:off x="539552" y="5301208"/>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24" name="Rounded Rectangle 23"/>
            <p:cNvSpPr/>
            <p:nvPr/>
          </p:nvSpPr>
          <p:spPr>
            <a:xfrm>
              <a:off x="899471" y="5369283"/>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algn="ctr"/>
              <a:r>
                <a:rPr lang="en-GB" sz="2000" b="1" dirty="0" smtClean="0">
                  <a:solidFill>
                    <a:srgbClr val="002277"/>
                  </a:solidFill>
                </a:rPr>
                <a:t>SYNCHRO Next steps</a:t>
              </a:r>
              <a:endParaRPr lang="en-US" sz="2000" dirty="0"/>
            </a:p>
          </p:txBody>
        </p:sp>
        <p:sp>
          <p:nvSpPr>
            <p:cNvPr id="25" name="Rectangle 24"/>
            <p:cNvSpPr/>
            <p:nvPr/>
          </p:nvSpPr>
          <p:spPr>
            <a:xfrm>
              <a:off x="539552" y="5372061"/>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kern="0" dirty="0" smtClean="0">
                  <a:solidFill>
                    <a:prstClr val="white"/>
                  </a:solidFill>
                </a:rPr>
                <a:t>4</a:t>
              </a:r>
              <a:endParaRPr kumimoji="0" lang="en-US" sz="2800" b="1" i="0" u="none" strike="noStrike" kern="0" cap="none" spc="0" normalizeH="0" baseline="0" noProof="0" dirty="0">
                <a:ln>
                  <a:noFill/>
                </a:ln>
                <a:solidFill>
                  <a:prstClr val="white"/>
                </a:solidFill>
                <a:effectLst/>
                <a:uLnTx/>
                <a:uFillTx/>
              </a:endParaRPr>
            </a:p>
          </p:txBody>
        </p:sp>
      </p:grpSp>
    </p:spTree>
    <p:extLst>
      <p:ext uri="{BB962C8B-B14F-4D97-AF65-F5344CB8AC3E}">
        <p14:creationId xmlns:p14="http://schemas.microsoft.com/office/powerpoint/2010/main" val="23390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 – M</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D</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ashboard</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698" t="16847" r="22446" b="10184"/>
          <a:stretch/>
        </p:blipFill>
        <p:spPr bwMode="auto">
          <a:xfrm>
            <a:off x="1176895" y="1412776"/>
            <a:ext cx="6984775" cy="5039993"/>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2" name="Rounded Rectangle 1"/>
          <p:cNvSpPr/>
          <p:nvPr/>
        </p:nvSpPr>
        <p:spPr>
          <a:xfrm>
            <a:off x="5148064" y="1700808"/>
            <a:ext cx="792088"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844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 – </a:t>
            </a:r>
            <a:r>
              <a:rPr lang="en-US" sz="32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B</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udget</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rocess</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cxnSp>
        <p:nvCxnSpPr>
          <p:cNvPr id="16" name="Straight Arrow Connector 15"/>
          <p:cNvCxnSpPr/>
          <p:nvPr/>
        </p:nvCxnSpPr>
        <p:spPr>
          <a:xfrm>
            <a:off x="2151960" y="2458340"/>
            <a:ext cx="5898287" cy="19745"/>
          </a:xfrm>
          <a:prstGeom prst="straightConnector1">
            <a:avLst/>
          </a:prstGeom>
          <a:ln w="38100">
            <a:solidFill>
              <a:schemeClr val="tx1"/>
            </a:solidFill>
            <a:prstDash val="solid"/>
            <a:tailEnd type="arrow"/>
          </a:ln>
          <a:effectLst>
            <a:outerShdw blurRad="53975" dist="215900" dir="5400000" rotWithShape="0">
              <a:srgbClr val="000000">
                <a:alpha val="33000"/>
              </a:srgbClr>
            </a:outerShdw>
          </a:effectLst>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2"/>
          <a:stretch>
            <a:fillRect/>
          </a:stretch>
        </p:blipFill>
        <p:spPr>
          <a:xfrm>
            <a:off x="1897475" y="2078355"/>
            <a:ext cx="542517" cy="742913"/>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015767041"/>
              </p:ext>
            </p:extLst>
          </p:nvPr>
        </p:nvGraphicFramePr>
        <p:xfrm>
          <a:off x="756755" y="2942451"/>
          <a:ext cx="7320312" cy="3247080"/>
        </p:xfrm>
        <a:graphic>
          <a:graphicData uri="http://schemas.openxmlformats.org/drawingml/2006/table">
            <a:tbl>
              <a:tblPr firstRow="1" bandRow="1"/>
              <a:tblGrid>
                <a:gridCol w="955324"/>
                <a:gridCol w="909284"/>
                <a:gridCol w="909284"/>
                <a:gridCol w="909284"/>
                <a:gridCol w="909284"/>
                <a:gridCol w="909284"/>
                <a:gridCol w="909284"/>
                <a:gridCol w="909284"/>
              </a:tblGrid>
              <a:tr h="284871">
                <a:tc>
                  <a:txBody>
                    <a:bodyPr/>
                    <a:lstStyle/>
                    <a:p>
                      <a:pPr algn="l" rtl="0" fontAlgn="ctr"/>
                      <a:r>
                        <a:rPr lang="en-GB" sz="1600" b="1" i="0" u="none" strike="noStrike" dirty="0">
                          <a:solidFill>
                            <a:srgbClr val="002060"/>
                          </a:solidFill>
                          <a:effectLst/>
                          <a:latin typeface="Calibri"/>
                        </a:rPr>
                        <a:t>Cost</a:t>
                      </a:r>
                    </a:p>
                  </a:txBody>
                  <a:tcPr marL="8632" marR="8632" marT="8632" marB="0" anchor="ctr">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a:solidFill>
                            <a:srgbClr val="002060"/>
                          </a:solidFill>
                          <a:effectLst/>
                          <a:latin typeface="Calibri"/>
                        </a:rPr>
                        <a:t>Origin</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a:solidFill>
                            <a:srgbClr val="002060"/>
                          </a:solidFill>
                          <a:effectLst/>
                          <a:latin typeface="Calibri"/>
                        </a:rPr>
                        <a:t>Pre-Plan</a:t>
                      </a:r>
                    </a:p>
                  </a:txBody>
                  <a:tcPr marL="8632" marR="8632" marT="8632" marB="0" anchor="ctr">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a:solidFill>
                            <a:srgbClr val="002060"/>
                          </a:solidFill>
                          <a:effectLst/>
                          <a:latin typeface="Calibri"/>
                        </a:rPr>
                        <a:t>Budget</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a:solidFill>
                            <a:srgbClr val="002060"/>
                          </a:solidFill>
                          <a:effectLst/>
                          <a:latin typeface="Calibri"/>
                        </a:rPr>
                        <a:t>QPR 1</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a:solidFill>
                            <a:srgbClr val="002060"/>
                          </a:solidFill>
                          <a:effectLst/>
                          <a:latin typeface="Calibri"/>
                        </a:rPr>
                        <a:t>QPR 2</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a:solidFill>
                            <a:srgbClr val="002060"/>
                          </a:solidFill>
                          <a:effectLst/>
                          <a:latin typeface="Calibri"/>
                        </a:rPr>
                        <a:t>QPR 3</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a:solidFill>
                            <a:srgbClr val="002060"/>
                          </a:solidFill>
                          <a:effectLst/>
                          <a:latin typeface="Calibri"/>
                        </a:rPr>
                        <a:t>Actuals</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r>
              <a:tr h="284871">
                <a:tc>
                  <a:txBody>
                    <a:bodyPr/>
                    <a:lstStyle/>
                    <a:p>
                      <a:pPr algn="l" rtl="0" fontAlgn="ctr"/>
                      <a:r>
                        <a:rPr lang="en-GB" sz="1600" b="1" i="0" u="none" strike="noStrike" dirty="0">
                          <a:solidFill>
                            <a:srgbClr val="002060"/>
                          </a:solidFill>
                          <a:effectLst/>
                          <a:latin typeface="Calibri"/>
                        </a:rPr>
                        <a:t>Date</a:t>
                      </a:r>
                    </a:p>
                  </a:txBody>
                  <a:tcPr marL="8632" marR="8632" marT="8632" marB="0" anchor="ctr">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a:solidFill>
                            <a:srgbClr val="002060"/>
                          </a:solidFill>
                          <a:effectLst/>
                          <a:latin typeface="Calibri"/>
                        </a:rPr>
                        <a:t>-</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a:solidFill>
                            <a:srgbClr val="002060"/>
                          </a:solidFill>
                          <a:effectLst/>
                          <a:latin typeface="Calibri"/>
                        </a:rPr>
                        <a:t>Sept</a:t>
                      </a:r>
                    </a:p>
                  </a:txBody>
                  <a:tcPr marL="8632" marR="8632" marT="8632" marB="0" anchor="ctr">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a:solidFill>
                            <a:srgbClr val="002060"/>
                          </a:solidFill>
                          <a:effectLst/>
                          <a:latin typeface="Calibri"/>
                        </a:rPr>
                        <a:t>Nov</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smtClean="0">
                          <a:solidFill>
                            <a:srgbClr val="002060"/>
                          </a:solidFill>
                          <a:effectLst/>
                          <a:latin typeface="Calibri"/>
                        </a:rPr>
                        <a:t>Feb</a:t>
                      </a:r>
                      <a:endParaRPr lang="en-GB" sz="1600" b="1" i="0" u="none" strike="noStrike" dirty="0">
                        <a:solidFill>
                          <a:srgbClr val="002060"/>
                        </a:solidFill>
                        <a:effectLst/>
                        <a:latin typeface="Calibri"/>
                      </a:endParaRP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smtClean="0">
                          <a:solidFill>
                            <a:srgbClr val="002060"/>
                          </a:solidFill>
                          <a:effectLst/>
                          <a:latin typeface="Calibri"/>
                        </a:rPr>
                        <a:t>May</a:t>
                      </a:r>
                      <a:endParaRPr lang="en-GB" sz="1600" b="1" i="0" u="none" strike="noStrike" dirty="0">
                        <a:solidFill>
                          <a:srgbClr val="002060"/>
                        </a:solidFill>
                        <a:effectLst/>
                        <a:latin typeface="Calibri"/>
                      </a:endParaRP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smtClean="0">
                          <a:solidFill>
                            <a:srgbClr val="002060"/>
                          </a:solidFill>
                          <a:effectLst/>
                          <a:latin typeface="Calibri"/>
                        </a:rPr>
                        <a:t>Oct</a:t>
                      </a:r>
                      <a:endParaRPr lang="en-GB" sz="1600" b="1" i="0" u="none" strike="noStrike" dirty="0">
                        <a:solidFill>
                          <a:srgbClr val="002060"/>
                        </a:solidFill>
                        <a:effectLst/>
                        <a:latin typeface="Calibri"/>
                      </a:endParaRP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GB" sz="1600" b="1" i="0" u="none" strike="noStrike" dirty="0">
                          <a:solidFill>
                            <a:srgbClr val="002060"/>
                          </a:solidFill>
                          <a:effectLst/>
                          <a:latin typeface="Calibri"/>
                        </a:rPr>
                        <a:t>1/1/NY</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r>
              <a:tr h="552477">
                <a:tc>
                  <a:txBody>
                    <a:bodyPr/>
                    <a:lstStyle/>
                    <a:p>
                      <a:pPr algn="l" rtl="0" fontAlgn="ctr"/>
                      <a:r>
                        <a:rPr lang="en-GB" sz="1600" b="0" i="0" u="none" strike="noStrike" dirty="0">
                          <a:solidFill>
                            <a:srgbClr val="002060"/>
                          </a:solidFill>
                          <a:effectLst/>
                          <a:latin typeface="Calibri"/>
                        </a:rPr>
                        <a:t>Initial Estimate</a:t>
                      </a:r>
                    </a:p>
                  </a:txBody>
                  <a:tcPr marL="8632" marR="8632" marT="8632" marB="0" anchor="ctr">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ctr"/>
                      <a:r>
                        <a:rPr lang="en-GB" sz="1600" b="0" i="0" u="none" strike="noStrike" dirty="0">
                          <a:solidFill>
                            <a:srgbClr val="002060"/>
                          </a:solidFill>
                          <a:effectLst/>
                          <a:latin typeface="Calibri"/>
                        </a:rPr>
                        <a:t>PIT</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Arial"/>
                        </a:rPr>
                        <a:t> </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r>
              <a:tr h="552477">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GB" sz="1600" b="0" i="0" u="none" strike="noStrike" dirty="0" smtClean="0">
                          <a:solidFill>
                            <a:srgbClr val="002060"/>
                          </a:solidFill>
                          <a:effectLst/>
                          <a:latin typeface="+mn-lt"/>
                        </a:rPr>
                        <a:t>Latest Estimate</a:t>
                      </a:r>
                    </a:p>
                  </a:txBody>
                  <a:tcPr marL="8632" marR="8632" marT="8632" marB="0" anchor="ctr">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ctr"/>
                      <a:r>
                        <a:rPr lang="en-GB" sz="1600" b="0" i="0" u="none" strike="noStrike" dirty="0" smtClean="0">
                          <a:solidFill>
                            <a:srgbClr val="002060"/>
                          </a:solidFill>
                          <a:effectLst/>
                          <a:latin typeface="Calibri"/>
                        </a:rPr>
                        <a:t>PIB</a:t>
                      </a:r>
                      <a:endParaRPr lang="en-GB" sz="1600" b="0" i="0" u="none" strike="noStrike" dirty="0">
                        <a:solidFill>
                          <a:srgbClr val="002060"/>
                        </a:solidFill>
                        <a:effectLst/>
                        <a:latin typeface="Calibri"/>
                      </a:endParaRP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endParaRPr lang="en-GB" sz="1600" b="0" i="0" u="none" strike="noStrike" dirty="0">
                        <a:solidFill>
                          <a:srgbClr val="002060"/>
                        </a:solidFill>
                        <a:effectLst/>
                        <a:latin typeface="Arial"/>
                      </a:endParaRPr>
                    </a:p>
                  </a:txBody>
                  <a:tcPr marL="8632" marR="8632" marT="8632" marB="0">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endParaRPr lang="en-GB" sz="1600" b="0" i="0" u="none" strike="noStrike" dirty="0">
                        <a:solidFill>
                          <a:srgbClr val="002060"/>
                        </a:solidFill>
                        <a:effectLst/>
                        <a:latin typeface="Wingdings"/>
                      </a:endParaRPr>
                    </a:p>
                  </a:txBody>
                  <a:tcPr marL="8632" marR="8632" marT="8632" marB="0">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r>
              <a:tr h="552477">
                <a:tc>
                  <a:txBody>
                    <a:bodyPr/>
                    <a:lstStyle/>
                    <a:p>
                      <a:pPr algn="l" rtl="0" fontAlgn="ctr"/>
                      <a:r>
                        <a:rPr lang="en-GB" sz="1600" b="0" i="0" u="none" strike="noStrike" dirty="0">
                          <a:solidFill>
                            <a:srgbClr val="002060"/>
                          </a:solidFill>
                          <a:effectLst/>
                          <a:latin typeface="Calibri"/>
                        </a:rPr>
                        <a:t>Latest </a:t>
                      </a:r>
                      <a:r>
                        <a:rPr lang="en-GB" sz="1600" b="0" i="0" u="none" strike="noStrike" dirty="0" smtClean="0">
                          <a:solidFill>
                            <a:srgbClr val="002060"/>
                          </a:solidFill>
                          <a:effectLst/>
                          <a:latin typeface="Calibri"/>
                        </a:rPr>
                        <a:t>Estimate</a:t>
                      </a:r>
                    </a:p>
                    <a:p>
                      <a:pPr algn="l" rtl="0" fontAlgn="ctr"/>
                      <a:r>
                        <a:rPr lang="en-GB" sz="1000" b="0" i="0" u="none" strike="noStrike" dirty="0" smtClean="0">
                          <a:solidFill>
                            <a:srgbClr val="002060"/>
                          </a:solidFill>
                          <a:effectLst/>
                          <a:latin typeface="Calibri"/>
                        </a:rPr>
                        <a:t>(Commissioned)</a:t>
                      </a:r>
                      <a:endParaRPr lang="en-GB" sz="1000" b="0" i="0" u="none" strike="noStrike" dirty="0">
                        <a:solidFill>
                          <a:srgbClr val="002060"/>
                        </a:solidFill>
                        <a:effectLst/>
                        <a:latin typeface="Calibri"/>
                      </a:endParaRPr>
                    </a:p>
                  </a:txBody>
                  <a:tcPr marL="8632" marR="8632" marT="8632" marB="0" anchor="ctr">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ctr"/>
                      <a:r>
                        <a:rPr lang="en-GB" sz="1600" b="0" i="0" u="none" strike="noStrike" dirty="0" smtClean="0">
                          <a:solidFill>
                            <a:srgbClr val="002060"/>
                          </a:solidFill>
                          <a:effectLst/>
                          <a:latin typeface="Calibri"/>
                        </a:rPr>
                        <a:t>PS</a:t>
                      </a:r>
                      <a:endParaRPr lang="en-GB" sz="1600" b="0" i="0" u="none" strike="noStrike" dirty="0">
                        <a:solidFill>
                          <a:srgbClr val="002060"/>
                        </a:solidFill>
                        <a:effectLst/>
                        <a:latin typeface="Calibri"/>
                      </a:endParaRP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Arial"/>
                        </a:rPr>
                        <a:t> </a:t>
                      </a:r>
                    </a:p>
                  </a:txBody>
                  <a:tcPr marL="8632" marR="8632" marT="8632" marB="0">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r>
              <a:tr h="535212">
                <a:tc>
                  <a:txBody>
                    <a:bodyPr/>
                    <a:lstStyle/>
                    <a:p>
                      <a:pPr algn="l" rtl="0" fontAlgn="ctr"/>
                      <a:r>
                        <a:rPr lang="en-GB" sz="1600" b="0" i="0" u="none" strike="noStrike" dirty="0" smtClean="0">
                          <a:solidFill>
                            <a:srgbClr val="002060"/>
                          </a:solidFill>
                          <a:effectLst/>
                          <a:latin typeface="Calibri"/>
                        </a:rPr>
                        <a:t>Actuals</a:t>
                      </a:r>
                      <a:endParaRPr lang="en-GB" sz="1600" b="0" i="0" u="none" strike="noStrike" dirty="0">
                        <a:solidFill>
                          <a:srgbClr val="002060"/>
                        </a:solidFill>
                        <a:effectLst/>
                        <a:latin typeface="Calibri"/>
                      </a:endParaRPr>
                    </a:p>
                  </a:txBody>
                  <a:tcPr marL="8632" marR="8632" marT="8632" marB="0" anchor="ctr">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ctr"/>
                      <a:r>
                        <a:rPr lang="en-GB" sz="1600" b="0" i="0" u="none" strike="noStrike" dirty="0">
                          <a:solidFill>
                            <a:srgbClr val="002060"/>
                          </a:solidFill>
                          <a:effectLst/>
                          <a:latin typeface="Calibri"/>
                        </a:rPr>
                        <a:t>AE</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Arial"/>
                        </a:rPr>
                        <a:t> </a:t>
                      </a:r>
                    </a:p>
                  </a:txBody>
                  <a:tcPr marL="8632" marR="8632" marT="8632" marB="0">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Arial"/>
                        </a:rPr>
                        <a:t> </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Wingdings"/>
                        </a:rPr>
                        <a:t/>
                      </a:r>
                      <a:br>
                        <a:rPr lang="en-GB" sz="1600" b="0" i="0" u="none" strike="noStrike" dirty="0">
                          <a:solidFill>
                            <a:srgbClr val="002060"/>
                          </a:solidFill>
                          <a:effectLst/>
                          <a:latin typeface="Wingdings"/>
                        </a:rPr>
                      </a:br>
                      <a:r>
                        <a:rPr lang="en-GB" sz="1600" b="0" i="0" u="none" strike="noStrike" dirty="0">
                          <a:solidFill>
                            <a:srgbClr val="002060"/>
                          </a:solidFill>
                          <a:effectLst/>
                          <a:latin typeface="Wingdings"/>
                        </a:rPr>
                        <a:t>ü</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r>
              <a:tr h="388460">
                <a:tc>
                  <a:txBody>
                    <a:bodyPr/>
                    <a:lstStyle/>
                    <a:p>
                      <a:pPr algn="l" rtl="0" fontAlgn="ctr"/>
                      <a:r>
                        <a:rPr lang="en-GB" sz="1600" b="0" i="0" u="none" strike="noStrike" dirty="0">
                          <a:solidFill>
                            <a:srgbClr val="002060"/>
                          </a:solidFill>
                          <a:effectLst/>
                          <a:latin typeface="Calibri"/>
                        </a:rPr>
                        <a:t>Total</a:t>
                      </a:r>
                    </a:p>
                  </a:txBody>
                  <a:tcPr marL="8632" marR="8632" marT="8632" marB="0" anchor="ctr">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ctr"/>
                      <a:r>
                        <a:rPr lang="en-GB" sz="1600" b="0" i="0" u="none" strike="noStrike" dirty="0">
                          <a:solidFill>
                            <a:srgbClr val="002060"/>
                          </a:solidFill>
                          <a:effectLst/>
                          <a:latin typeface="Calibri"/>
                        </a:rPr>
                        <a:t> </a:t>
                      </a:r>
                    </a:p>
                  </a:txBody>
                  <a:tcPr marL="8632" marR="8632" marT="8632" marB="0" anchor="ctr">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Arial"/>
                        </a:rPr>
                        <a:t>∑</a:t>
                      </a:r>
                    </a:p>
                  </a:txBody>
                  <a:tcPr marL="8632" marR="8632" marT="8632" marB="0">
                    <a:lnL w="19050" cap="flat" cmpd="sng" algn="ctr">
                      <a:solidFill>
                        <a:srgbClr val="00206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Arial"/>
                        </a:rPr>
                        <a:t>∑</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Arial"/>
                        </a:rPr>
                        <a:t>∑</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Arial"/>
                        </a:rPr>
                        <a:t>∑</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Arial"/>
                        </a:rPr>
                        <a:t>∑</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c>
                  <a:txBody>
                    <a:bodyPr/>
                    <a:lstStyle/>
                    <a:p>
                      <a:pPr algn="ctr" fontAlgn="t"/>
                      <a:r>
                        <a:rPr lang="en-GB" sz="1600" b="0" i="0" u="none" strike="noStrike" dirty="0">
                          <a:solidFill>
                            <a:srgbClr val="002060"/>
                          </a:solidFill>
                          <a:effectLst/>
                          <a:latin typeface="Arial"/>
                        </a:rPr>
                        <a:t>∑</a:t>
                      </a:r>
                    </a:p>
                  </a:txBody>
                  <a:tcPr marL="8632" marR="8632" marT="8632" marB="0">
                    <a:lnL w="19050" cap="flat" cmpd="sng" algn="ctr">
                      <a:solidFill>
                        <a:srgbClr val="FFFFFF"/>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solidFill>
                      <a:srgbClr val="D0D8E8"/>
                    </a:solidFill>
                  </a:tcPr>
                </a:tc>
              </a:tr>
            </a:tbl>
          </a:graphicData>
        </a:graphic>
      </p:graphicFrame>
      <p:sp>
        <p:nvSpPr>
          <p:cNvPr id="42" name="Rectangle 41"/>
          <p:cNvSpPr/>
          <p:nvPr/>
        </p:nvSpPr>
        <p:spPr>
          <a:xfrm>
            <a:off x="4860959" y="2141651"/>
            <a:ext cx="1029048" cy="584776"/>
          </a:xfrm>
          <a:prstGeom prst="rect">
            <a:avLst/>
          </a:prstGeom>
          <a:noFill/>
        </p:spPr>
        <p:txBody>
          <a:bodyPr wrap="none" lIns="91440" tIns="45720" rIns="91440" bIns="45720">
            <a:spAutoFit/>
          </a:bodyPr>
          <a:lstStyle/>
          <a:p>
            <a:pPr algn="ctr"/>
            <a:r>
              <a:rPr lang="en-GB" sz="32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reflection stA="50000" endPos="75000" dist="12700" dir="5400000" sy="-100000" algn="bl" rotWithShape="0"/>
                </a:effectLst>
              </a:rPr>
              <a:t>Time</a:t>
            </a:r>
            <a:endParaRPr lang="en-GB" sz="32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reflection stA="50000" endPos="75000" dist="12700" dir="5400000" sy="-100000" algn="bl" rotWithShape="0"/>
              </a:effectLst>
            </a:endParaRPr>
          </a:p>
        </p:txBody>
      </p:sp>
      <p:sp>
        <p:nvSpPr>
          <p:cNvPr id="2" name="AutoShape 2" descr="http://lizfraser.files.wordpress.com/2012/07/camera-flash1.jpg"/>
          <p:cNvSpPr>
            <a:spLocks noChangeAspect="1" noChangeArrowheads="1"/>
          </p:cNvSpPr>
          <p:nvPr/>
        </p:nvSpPr>
        <p:spPr bwMode="auto">
          <a:xfrm>
            <a:off x="155575" y="-2239963"/>
            <a:ext cx="5238750" cy="4676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 name="AutoShape 4" descr="http://lizfraser.files.wordpress.com/2012/07/camera-flash1.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4" name="AutoShape 6" descr="http://lizfraser.files.wordpress.com/2012/07/camera-flash1.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12" name="Picture 7" descr="C:\Users\barnesma\AppData\Local\Microsoft\Windows\Temporary Internet Files\Content.IE5\8MWH5WOB\MC90043381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935" y="1358275"/>
            <a:ext cx="823457" cy="8234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C:\Users\barnesma\AppData\Local\Microsoft\Windows\Temporary Internet Files\Content.IE5\8MWH5WOB\MC90043381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605" y="1358275"/>
            <a:ext cx="823457" cy="8234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barnesma\AppData\Local\Microsoft\Windows\Temporary Internet Files\Content.IE5\8MWH5WOB\MC90043381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275" y="1358275"/>
            <a:ext cx="823457" cy="823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C:\Users\barnesma\AppData\Local\Microsoft\Windows\Temporary Internet Files\Content.IE5\8MWH5WOB\MC90043381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945" y="1358275"/>
            <a:ext cx="823457" cy="823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descr="C:\Users\barnesma\AppData\Local\Microsoft\Windows\Temporary Internet Files\Content.IE5\8MWH5WOB\MC90043381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615" y="1358275"/>
            <a:ext cx="823457" cy="8234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C:\Users\barnesma\AppData\Local\Microsoft\Windows\Temporary Internet Files\Content.IE5\8MWH5WOB\MC90043381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286" y="1358275"/>
            <a:ext cx="823457" cy="82345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322898" y="6021288"/>
            <a:ext cx="2425566" cy="648072"/>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t" anchorCtr="0"/>
          <a:lstStyle/>
          <a:p>
            <a:r>
              <a:rPr lang="en-GB" sz="1600" b="1" dirty="0" smtClean="0">
                <a:solidFill>
                  <a:srgbClr val="002277"/>
                </a:solidFill>
              </a:rPr>
              <a:t>As Process is followed, the latest cost is used for </a:t>
            </a:r>
            <a:r>
              <a:rPr lang="en-GB" sz="1600" dirty="0">
                <a:solidFill>
                  <a:srgbClr val="002060"/>
                </a:solidFill>
                <a:latin typeface="Arial"/>
              </a:rPr>
              <a:t>∑</a:t>
            </a:r>
          </a:p>
          <a:p>
            <a:r>
              <a:rPr lang="en-GB" b="1" dirty="0" smtClean="0">
                <a:solidFill>
                  <a:srgbClr val="002277"/>
                </a:solidFill>
              </a:rPr>
              <a:t> </a:t>
            </a:r>
          </a:p>
          <a:p>
            <a:endParaRPr lang="en-GB" dirty="0" smtClean="0">
              <a:solidFill>
                <a:srgbClr val="002277"/>
              </a:solidFill>
            </a:endParaRPr>
          </a:p>
          <a:p>
            <a:endParaRPr lang="en-GB" dirty="0">
              <a:solidFill>
                <a:srgbClr val="002277"/>
              </a:solidFill>
            </a:endParaRPr>
          </a:p>
          <a:p>
            <a:pPr marL="285750" indent="-285750">
              <a:buFont typeface="Arial" pitchFamily="34" charset="0"/>
              <a:buChar char="•"/>
            </a:pPr>
            <a:endParaRPr lang="en-GB" dirty="0">
              <a:solidFill>
                <a:srgbClr val="002277"/>
              </a:solidFill>
            </a:endParaRPr>
          </a:p>
        </p:txBody>
      </p:sp>
    </p:spTree>
    <p:extLst>
      <p:ext uri="{BB962C8B-B14F-4D97-AF65-F5344CB8AC3E}">
        <p14:creationId xmlns:p14="http://schemas.microsoft.com/office/powerpoint/2010/main" val="347681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p:cNvSpPr/>
          <p:nvPr/>
        </p:nvSpPr>
        <p:spPr bwMode="auto">
          <a:xfrm>
            <a:off x="5218880" y="1556792"/>
            <a:ext cx="3529584" cy="2468880"/>
          </a:xfrm>
          <a:prstGeom prst="rect">
            <a:avLst/>
          </a:prstGeom>
          <a:solidFill>
            <a:srgbClr val="FFFFFF"/>
          </a:solidFill>
          <a:ln w="76200" cap="flat" cmpd="sng" algn="ctr">
            <a:solidFill>
              <a:srgbClr val="002277"/>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1" i="0" u="none" strike="noStrike" kern="0" cap="none" spc="0" normalizeH="0" baseline="0" noProof="0" dirty="0" smtClean="0">
              <a:ln>
                <a:noFill/>
              </a:ln>
              <a:solidFill>
                <a:srgbClr val="002277"/>
              </a:solidFill>
              <a:effectLst/>
              <a:uLnTx/>
              <a:uFillTx/>
              <a:latin typeface="Arial" pitchFamily="34" charset="0"/>
            </a:endParaRPr>
          </a:p>
        </p:txBody>
      </p:sp>
      <p:sp>
        <p:nvSpPr>
          <p:cNvPr id="164" name="Rectangle 163"/>
          <p:cNvSpPr/>
          <p:nvPr/>
        </p:nvSpPr>
        <p:spPr bwMode="auto">
          <a:xfrm>
            <a:off x="395536" y="1556792"/>
            <a:ext cx="3528392" cy="2468880"/>
          </a:xfrm>
          <a:prstGeom prst="rect">
            <a:avLst/>
          </a:prstGeom>
          <a:solidFill>
            <a:srgbClr val="FFFFFF"/>
          </a:solidFill>
          <a:ln w="76200" cap="flat" cmpd="sng" algn="ctr">
            <a:solidFill>
              <a:srgbClr val="002277"/>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1" i="0" u="none" strike="noStrike" kern="0" cap="none" spc="0" normalizeH="0" baseline="0" noProof="0" dirty="0" smtClean="0">
              <a:ln>
                <a:noFill/>
              </a:ln>
              <a:solidFill>
                <a:srgbClr val="002277"/>
              </a:solidFill>
              <a:effectLst/>
              <a:uLnTx/>
              <a:uFillTx/>
              <a:latin typeface="Arial" pitchFamily="34" charset="0"/>
            </a:endParaRPr>
          </a:p>
        </p:txBody>
      </p:sp>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 – 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roject</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athways</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12" name="TextBox 1"/>
          <p:cNvSpPr txBox="1">
            <a:spLocks noChangeArrowheads="1"/>
          </p:cNvSpPr>
          <p:nvPr/>
        </p:nvSpPr>
        <p:spPr bwMode="auto">
          <a:xfrm>
            <a:off x="395536" y="4221088"/>
            <a:ext cx="8424936" cy="1296018"/>
          </a:xfrm>
          <a:prstGeom prst="rect">
            <a:avLst/>
          </a:prstGeom>
          <a:solidFill>
            <a:schemeClr val="bg1"/>
          </a:solidFill>
          <a:ln w="76200">
            <a:solidFill>
              <a:srgbClr val="FFBB00"/>
            </a:solidFill>
          </a:ln>
          <a:scene3d>
            <a:camera prst="orthographicFront"/>
            <a:lightRig rig="threePt" dir="t"/>
          </a:scene3d>
          <a:sp3d>
            <a:bevelT/>
          </a:sp3d>
          <a:extLst/>
        </p:spPr>
        <p:txBody>
          <a:bodyPr wrap="square" lIns="64284" tIns="32142" rIns="64284" bIns="32142">
            <a:spAutoFit/>
          </a:bodyPr>
          <a:lstStyle>
            <a:lvl1pPr>
              <a:defRPr sz="3600">
                <a:solidFill>
                  <a:srgbClr val="002277"/>
                </a:solidFill>
                <a:latin typeface="Arial" charset="0"/>
              </a:defRPr>
            </a:lvl1pPr>
            <a:lvl2pPr marL="742950" indent="-285750">
              <a:defRPr sz="3600">
                <a:solidFill>
                  <a:srgbClr val="002277"/>
                </a:solidFill>
                <a:latin typeface="Arial" charset="0"/>
              </a:defRPr>
            </a:lvl2pPr>
            <a:lvl3pPr marL="1143000" indent="-228600">
              <a:defRPr sz="3600">
                <a:solidFill>
                  <a:srgbClr val="002277"/>
                </a:solidFill>
                <a:latin typeface="Arial" charset="0"/>
              </a:defRPr>
            </a:lvl3pPr>
            <a:lvl4pPr marL="1600200" indent="-228600">
              <a:defRPr sz="3600">
                <a:solidFill>
                  <a:srgbClr val="002277"/>
                </a:solidFill>
                <a:latin typeface="Arial" charset="0"/>
              </a:defRPr>
            </a:lvl4pPr>
            <a:lvl5pPr marL="2057400" indent="-228600">
              <a:defRPr sz="3600">
                <a:solidFill>
                  <a:srgbClr val="002277"/>
                </a:solidFill>
                <a:latin typeface="Arial" charset="0"/>
              </a:defRPr>
            </a:lvl5pPr>
            <a:lvl6pPr marL="2514600" indent="-228600" eaLnBrk="0" fontAlgn="base" hangingPunct="0">
              <a:spcBef>
                <a:spcPct val="0"/>
              </a:spcBef>
              <a:spcAft>
                <a:spcPct val="0"/>
              </a:spcAft>
              <a:defRPr sz="3600">
                <a:solidFill>
                  <a:srgbClr val="002277"/>
                </a:solidFill>
                <a:latin typeface="Arial" charset="0"/>
              </a:defRPr>
            </a:lvl6pPr>
            <a:lvl7pPr marL="2971800" indent="-228600" eaLnBrk="0" fontAlgn="base" hangingPunct="0">
              <a:spcBef>
                <a:spcPct val="0"/>
              </a:spcBef>
              <a:spcAft>
                <a:spcPct val="0"/>
              </a:spcAft>
              <a:defRPr sz="3600">
                <a:solidFill>
                  <a:srgbClr val="002277"/>
                </a:solidFill>
                <a:latin typeface="Arial" charset="0"/>
              </a:defRPr>
            </a:lvl7pPr>
            <a:lvl8pPr marL="3429000" indent="-228600" eaLnBrk="0" fontAlgn="base" hangingPunct="0">
              <a:spcBef>
                <a:spcPct val="0"/>
              </a:spcBef>
              <a:spcAft>
                <a:spcPct val="0"/>
              </a:spcAft>
              <a:defRPr sz="3600">
                <a:solidFill>
                  <a:srgbClr val="002277"/>
                </a:solidFill>
                <a:latin typeface="Arial" charset="0"/>
              </a:defRPr>
            </a:lvl8pPr>
            <a:lvl9pPr marL="3886200" indent="-228600" eaLnBrk="0" fontAlgn="base" hangingPunct="0">
              <a:spcBef>
                <a:spcPct val="0"/>
              </a:spcBef>
              <a:spcAft>
                <a:spcPct val="0"/>
              </a:spcAft>
              <a:defRPr sz="3600">
                <a:solidFill>
                  <a:srgbClr val="002277"/>
                </a:solidFill>
                <a:latin typeface="Arial" charset="0"/>
              </a:defRPr>
            </a:lvl9pPr>
          </a:lstStyle>
          <a:p>
            <a:pPr marL="231775" indent="-231775" eaLnBrk="0" fontAlgn="base" hangingPunct="0">
              <a:spcBef>
                <a:spcPct val="0"/>
              </a:spcBef>
              <a:spcAft>
                <a:spcPct val="0"/>
              </a:spcAft>
              <a:buClr>
                <a:srgbClr val="FFBB00"/>
              </a:buClr>
              <a:buFont typeface="Wingdings" pitchFamily="2" charset="2"/>
              <a:buChar char="§"/>
            </a:pPr>
            <a:r>
              <a:rPr lang="en-GB" sz="1600" b="1" dirty="0">
                <a:latin typeface="+mn-lt"/>
              </a:rPr>
              <a:t>Same approach as single market project but this is slightly more complex as the </a:t>
            </a:r>
            <a:r>
              <a:rPr lang="en-GB" sz="1600" b="1" dirty="0" smtClean="0">
                <a:latin typeface="+mn-lt"/>
              </a:rPr>
              <a:t> PO </a:t>
            </a:r>
            <a:r>
              <a:rPr lang="en-GB" sz="1600" b="1" dirty="0">
                <a:latin typeface="+mn-lt"/>
              </a:rPr>
              <a:t>needs to </a:t>
            </a:r>
            <a:r>
              <a:rPr lang="en-GB" sz="1600" b="1" dirty="0" smtClean="0">
                <a:latin typeface="+mn-lt"/>
              </a:rPr>
              <a:t>by raised by budget </a:t>
            </a:r>
            <a:r>
              <a:rPr lang="en-GB" sz="1600" b="1" dirty="0">
                <a:latin typeface="+mn-lt"/>
              </a:rPr>
              <a:t>holders who normally would reside in end-markets. </a:t>
            </a:r>
            <a:br>
              <a:rPr lang="en-GB" sz="1600" b="1" dirty="0">
                <a:latin typeface="+mn-lt"/>
              </a:rPr>
            </a:br>
            <a:endParaRPr lang="en-GB" sz="1600" b="1" dirty="0">
              <a:latin typeface="+mn-lt"/>
            </a:endParaRPr>
          </a:p>
          <a:p>
            <a:pPr marL="231775" indent="-231775" eaLnBrk="0" fontAlgn="base" hangingPunct="0">
              <a:spcBef>
                <a:spcPct val="0"/>
              </a:spcBef>
              <a:spcAft>
                <a:spcPct val="0"/>
              </a:spcAft>
              <a:buClr>
                <a:srgbClr val="FFBB00"/>
              </a:buClr>
              <a:buFont typeface="Wingdings" pitchFamily="2" charset="2"/>
              <a:buChar char="§"/>
            </a:pPr>
            <a:r>
              <a:rPr lang="en-GB" sz="1600" b="1" dirty="0">
                <a:latin typeface="+mn-lt"/>
              </a:rPr>
              <a:t>Within the system, once the PIT is created and end-markets confirm budget allocation the PIB will be tailored for each individual market as if it were a single market project. </a:t>
            </a:r>
          </a:p>
        </p:txBody>
      </p:sp>
      <p:grpSp>
        <p:nvGrpSpPr>
          <p:cNvPr id="109" name="Group 108"/>
          <p:cNvGrpSpPr/>
          <p:nvPr/>
        </p:nvGrpSpPr>
        <p:grpSpPr>
          <a:xfrm>
            <a:off x="802616" y="2094731"/>
            <a:ext cx="2651760" cy="1828800"/>
            <a:chOff x="3779838" y="1954213"/>
            <a:chExt cx="1336675" cy="1074737"/>
          </a:xfrm>
        </p:grpSpPr>
        <p:sp>
          <p:nvSpPr>
            <p:cNvPr id="44" name="Freeform 748"/>
            <p:cNvSpPr>
              <a:spLocks/>
            </p:cNvSpPr>
            <p:nvPr/>
          </p:nvSpPr>
          <p:spPr bwMode="auto">
            <a:xfrm>
              <a:off x="4368800" y="2538413"/>
              <a:ext cx="200025" cy="80962"/>
            </a:xfrm>
            <a:custGeom>
              <a:avLst/>
              <a:gdLst>
                <a:gd name="T0" fmla="*/ 545865893 w 60"/>
                <a:gd name="T1" fmla="*/ 132709415 h 25"/>
                <a:gd name="T2" fmla="*/ 500377839 w 60"/>
                <a:gd name="T3" fmla="*/ 156128716 h 25"/>
                <a:gd name="T4" fmla="*/ 409398713 w 60"/>
                <a:gd name="T5" fmla="*/ 163935150 h 25"/>
                <a:gd name="T6" fmla="*/ 382107596 w 60"/>
                <a:gd name="T7" fmla="*/ 195160928 h 25"/>
                <a:gd name="T8" fmla="*/ 300225478 w 60"/>
                <a:gd name="T9" fmla="*/ 171741583 h 25"/>
                <a:gd name="T10" fmla="*/ 300225478 w 60"/>
                <a:gd name="T11" fmla="*/ 171741583 h 25"/>
                <a:gd name="T12" fmla="*/ 163761267 w 60"/>
                <a:gd name="T13" fmla="*/ 187354494 h 25"/>
                <a:gd name="T14" fmla="*/ 163761267 w 60"/>
                <a:gd name="T15" fmla="*/ 187354494 h 25"/>
                <a:gd name="T16" fmla="*/ 0 w 60"/>
                <a:gd name="T17" fmla="*/ 46838624 h 25"/>
                <a:gd name="T18" fmla="*/ 227443384 w 60"/>
                <a:gd name="T19" fmla="*/ 0 h 25"/>
                <a:gd name="T20" fmla="*/ 418498737 w 60"/>
                <a:gd name="T21" fmla="*/ 93677247 h 25"/>
                <a:gd name="T22" fmla="*/ 545865893 w 60"/>
                <a:gd name="T23" fmla="*/ 132709415 h 25"/>
                <a:gd name="T24" fmla="*/ 545865893 w 60"/>
                <a:gd name="T25" fmla="*/ 132709415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25"/>
                <a:gd name="T41" fmla="*/ 60 w 60"/>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25">
                  <a:moveTo>
                    <a:pt x="60" y="17"/>
                  </a:moveTo>
                  <a:cubicBezTo>
                    <a:pt x="60" y="17"/>
                    <a:pt x="56" y="18"/>
                    <a:pt x="55" y="20"/>
                  </a:cubicBezTo>
                  <a:cubicBezTo>
                    <a:pt x="54" y="22"/>
                    <a:pt x="49" y="25"/>
                    <a:pt x="45" y="21"/>
                  </a:cubicBezTo>
                  <a:cubicBezTo>
                    <a:pt x="41" y="18"/>
                    <a:pt x="42" y="25"/>
                    <a:pt x="42" y="25"/>
                  </a:cubicBezTo>
                  <a:cubicBezTo>
                    <a:pt x="38" y="25"/>
                    <a:pt x="38" y="23"/>
                    <a:pt x="33" y="22"/>
                  </a:cubicBezTo>
                  <a:cubicBezTo>
                    <a:pt x="33" y="22"/>
                    <a:pt x="33" y="22"/>
                    <a:pt x="33" y="22"/>
                  </a:cubicBezTo>
                  <a:cubicBezTo>
                    <a:pt x="18" y="24"/>
                    <a:pt x="18" y="24"/>
                    <a:pt x="18" y="24"/>
                  </a:cubicBezTo>
                  <a:cubicBezTo>
                    <a:pt x="18" y="24"/>
                    <a:pt x="18" y="24"/>
                    <a:pt x="18" y="24"/>
                  </a:cubicBezTo>
                  <a:cubicBezTo>
                    <a:pt x="1" y="16"/>
                    <a:pt x="9" y="12"/>
                    <a:pt x="0" y="6"/>
                  </a:cubicBezTo>
                  <a:cubicBezTo>
                    <a:pt x="14" y="10"/>
                    <a:pt x="15" y="0"/>
                    <a:pt x="25" y="0"/>
                  </a:cubicBezTo>
                  <a:cubicBezTo>
                    <a:pt x="33" y="6"/>
                    <a:pt x="46" y="12"/>
                    <a:pt x="46" y="12"/>
                  </a:cubicBezTo>
                  <a:cubicBezTo>
                    <a:pt x="52" y="14"/>
                    <a:pt x="54" y="15"/>
                    <a:pt x="60" y="17"/>
                  </a:cubicBezTo>
                  <a:cubicBezTo>
                    <a:pt x="60" y="17"/>
                    <a:pt x="60" y="17"/>
                    <a:pt x="60" y="17"/>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54" name="Freeform 749"/>
            <p:cNvSpPr>
              <a:spLocks/>
            </p:cNvSpPr>
            <p:nvPr/>
          </p:nvSpPr>
          <p:spPr bwMode="auto">
            <a:xfrm>
              <a:off x="4505325" y="2593975"/>
              <a:ext cx="157163" cy="49213"/>
            </a:xfrm>
            <a:custGeom>
              <a:avLst/>
              <a:gdLst>
                <a:gd name="T0" fmla="*/ 171697979 w 47"/>
                <a:gd name="T1" fmla="*/ 0 h 16"/>
                <a:gd name="T2" fmla="*/ 253031789 w 47"/>
                <a:gd name="T3" fmla="*/ 0 h 16"/>
                <a:gd name="T4" fmla="*/ 406656981 w 47"/>
                <a:gd name="T5" fmla="*/ 7176873 h 16"/>
                <a:gd name="T6" fmla="*/ 406656981 w 47"/>
                <a:gd name="T7" fmla="*/ 7176873 h 16"/>
                <a:gd name="T8" fmla="*/ 424729815 w 47"/>
                <a:gd name="T9" fmla="*/ 14353746 h 16"/>
                <a:gd name="T10" fmla="*/ 424729815 w 47"/>
                <a:gd name="T11" fmla="*/ 14353746 h 16"/>
                <a:gd name="T12" fmla="*/ 397620564 w 47"/>
                <a:gd name="T13" fmla="*/ 71766043 h 16"/>
                <a:gd name="T14" fmla="*/ 397620564 w 47"/>
                <a:gd name="T15" fmla="*/ 71766043 h 16"/>
                <a:gd name="T16" fmla="*/ 225919533 w 47"/>
                <a:gd name="T17" fmla="*/ 78942914 h 16"/>
                <a:gd name="T18" fmla="*/ 225919533 w 47"/>
                <a:gd name="T19" fmla="*/ 78942914 h 16"/>
                <a:gd name="T20" fmla="*/ 99403638 w 47"/>
                <a:gd name="T21" fmla="*/ 114827285 h 16"/>
                <a:gd name="T22" fmla="*/ 45185102 w 47"/>
                <a:gd name="T23" fmla="*/ 100473545 h 16"/>
                <a:gd name="T24" fmla="*/ 9036420 w 47"/>
                <a:gd name="T25" fmla="*/ 57414982 h 16"/>
                <a:gd name="T26" fmla="*/ 36148685 w 47"/>
                <a:gd name="T27" fmla="*/ 28707491 h 16"/>
                <a:gd name="T28" fmla="*/ 126515895 w 47"/>
                <a:gd name="T29" fmla="*/ 21530616 h 16"/>
                <a:gd name="T30" fmla="*/ 171697979 w 47"/>
                <a:gd name="T31" fmla="*/ 0 h 16"/>
                <a:gd name="T32" fmla="*/ 171697979 w 47"/>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16"/>
                <a:gd name="T53" fmla="*/ 47 w 47"/>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16">
                  <a:moveTo>
                    <a:pt x="19" y="0"/>
                  </a:moveTo>
                  <a:cubicBezTo>
                    <a:pt x="22" y="0"/>
                    <a:pt x="23" y="0"/>
                    <a:pt x="28" y="0"/>
                  </a:cubicBezTo>
                  <a:cubicBezTo>
                    <a:pt x="34" y="0"/>
                    <a:pt x="39" y="1"/>
                    <a:pt x="45" y="1"/>
                  </a:cubicBezTo>
                  <a:cubicBezTo>
                    <a:pt x="45" y="1"/>
                    <a:pt x="45" y="1"/>
                    <a:pt x="45" y="1"/>
                  </a:cubicBezTo>
                  <a:cubicBezTo>
                    <a:pt x="47" y="2"/>
                    <a:pt x="47" y="2"/>
                    <a:pt x="47" y="2"/>
                  </a:cubicBezTo>
                  <a:cubicBezTo>
                    <a:pt x="47" y="2"/>
                    <a:pt x="47" y="2"/>
                    <a:pt x="47" y="2"/>
                  </a:cubicBezTo>
                  <a:cubicBezTo>
                    <a:pt x="47" y="5"/>
                    <a:pt x="45" y="8"/>
                    <a:pt x="44" y="10"/>
                  </a:cubicBezTo>
                  <a:cubicBezTo>
                    <a:pt x="44" y="10"/>
                    <a:pt x="44" y="10"/>
                    <a:pt x="44" y="10"/>
                  </a:cubicBezTo>
                  <a:cubicBezTo>
                    <a:pt x="25" y="11"/>
                    <a:pt x="25" y="11"/>
                    <a:pt x="25" y="11"/>
                  </a:cubicBezTo>
                  <a:cubicBezTo>
                    <a:pt x="25" y="11"/>
                    <a:pt x="25" y="11"/>
                    <a:pt x="25" y="11"/>
                  </a:cubicBezTo>
                  <a:cubicBezTo>
                    <a:pt x="22" y="11"/>
                    <a:pt x="16" y="16"/>
                    <a:pt x="11" y="16"/>
                  </a:cubicBezTo>
                  <a:cubicBezTo>
                    <a:pt x="9" y="16"/>
                    <a:pt x="7" y="15"/>
                    <a:pt x="5" y="14"/>
                  </a:cubicBezTo>
                  <a:cubicBezTo>
                    <a:pt x="4" y="13"/>
                    <a:pt x="1" y="13"/>
                    <a:pt x="1" y="8"/>
                  </a:cubicBezTo>
                  <a:cubicBezTo>
                    <a:pt x="1" y="8"/>
                    <a:pt x="0" y="1"/>
                    <a:pt x="4" y="4"/>
                  </a:cubicBezTo>
                  <a:cubicBezTo>
                    <a:pt x="8" y="8"/>
                    <a:pt x="13" y="5"/>
                    <a:pt x="14" y="3"/>
                  </a:cubicBezTo>
                  <a:cubicBezTo>
                    <a:pt x="15" y="1"/>
                    <a:pt x="19" y="0"/>
                    <a:pt x="19" y="0"/>
                  </a:cubicBezTo>
                  <a:cubicBezTo>
                    <a:pt x="19" y="0"/>
                    <a:pt x="19" y="0"/>
                    <a:pt x="19" y="0"/>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55" name="Freeform 870"/>
            <p:cNvSpPr>
              <a:spLocks/>
            </p:cNvSpPr>
            <p:nvPr/>
          </p:nvSpPr>
          <p:spPr bwMode="auto">
            <a:xfrm>
              <a:off x="4117975" y="2895600"/>
              <a:ext cx="15875" cy="25400"/>
            </a:xfrm>
            <a:custGeom>
              <a:avLst/>
              <a:gdLst>
                <a:gd name="T0" fmla="*/ 40823669 w 5"/>
                <a:gd name="T1" fmla="*/ 61743820 h 8"/>
                <a:gd name="T2" fmla="*/ 40823669 w 5"/>
                <a:gd name="T3" fmla="*/ 30873299 h 8"/>
                <a:gd name="T4" fmla="*/ 24493635 w 5"/>
                <a:gd name="T5" fmla="*/ 0 h 8"/>
                <a:gd name="T6" fmla="*/ 0 w 5"/>
                <a:gd name="T7" fmla="*/ 0 h 8"/>
                <a:gd name="T8" fmla="*/ 40823669 w 5"/>
                <a:gd name="T9" fmla="*/ 61743820 h 8"/>
                <a:gd name="T10" fmla="*/ 40823669 w 5"/>
                <a:gd name="T11" fmla="*/ 61743820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8"/>
                  </a:moveTo>
                  <a:cubicBezTo>
                    <a:pt x="5" y="7"/>
                    <a:pt x="5" y="6"/>
                    <a:pt x="5" y="4"/>
                  </a:cubicBezTo>
                  <a:cubicBezTo>
                    <a:pt x="5" y="2"/>
                    <a:pt x="4" y="2"/>
                    <a:pt x="3" y="0"/>
                  </a:cubicBezTo>
                  <a:cubicBezTo>
                    <a:pt x="3" y="0"/>
                    <a:pt x="0" y="0"/>
                    <a:pt x="0" y="0"/>
                  </a:cubicBezTo>
                  <a:cubicBezTo>
                    <a:pt x="1" y="6"/>
                    <a:pt x="3" y="8"/>
                    <a:pt x="5" y="8"/>
                  </a:cubicBezTo>
                  <a:cubicBezTo>
                    <a:pt x="5" y="8"/>
                    <a:pt x="5" y="8"/>
                    <a:pt x="5" y="8"/>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56" name="Freeform 872"/>
            <p:cNvSpPr>
              <a:spLocks/>
            </p:cNvSpPr>
            <p:nvPr/>
          </p:nvSpPr>
          <p:spPr bwMode="auto">
            <a:xfrm>
              <a:off x="4325938" y="2392363"/>
              <a:ext cx="33337" cy="34925"/>
            </a:xfrm>
            <a:custGeom>
              <a:avLst/>
              <a:gdLst>
                <a:gd name="T0" fmla="*/ 0 w 10"/>
                <a:gd name="T1" fmla="*/ 0 h 11"/>
                <a:gd name="T2" fmla="*/ 0 w 10"/>
                <a:gd name="T3" fmla="*/ 22555695 h 11"/>
                <a:gd name="T4" fmla="*/ 36390451 w 10"/>
                <a:gd name="T5" fmla="*/ 82704197 h 11"/>
                <a:gd name="T6" fmla="*/ 90974613 w 10"/>
                <a:gd name="T7" fmla="*/ 30074256 h 11"/>
                <a:gd name="T8" fmla="*/ 63681030 w 10"/>
                <a:gd name="T9" fmla="*/ 0 h 11"/>
                <a:gd name="T10" fmla="*/ 0 w 10"/>
                <a:gd name="T11" fmla="*/ 0 h 11"/>
                <a:gd name="T12" fmla="*/ 0 w 10"/>
                <a:gd name="T13" fmla="*/ 0 h 11"/>
                <a:gd name="T14" fmla="*/ 0 60000 65536"/>
                <a:gd name="T15" fmla="*/ 0 60000 65536"/>
                <a:gd name="T16" fmla="*/ 0 60000 65536"/>
                <a:gd name="T17" fmla="*/ 0 60000 65536"/>
                <a:gd name="T18" fmla="*/ 0 60000 65536"/>
                <a:gd name="T19" fmla="*/ 0 60000 65536"/>
                <a:gd name="T20" fmla="*/ 0 60000 65536"/>
                <a:gd name="T21" fmla="*/ 0 w 10"/>
                <a:gd name="T22" fmla="*/ 0 h 11"/>
                <a:gd name="T23" fmla="*/ 10 w 10"/>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1">
                  <a:moveTo>
                    <a:pt x="0" y="0"/>
                  </a:moveTo>
                  <a:cubicBezTo>
                    <a:pt x="0" y="1"/>
                    <a:pt x="0" y="2"/>
                    <a:pt x="0" y="3"/>
                  </a:cubicBezTo>
                  <a:cubicBezTo>
                    <a:pt x="0" y="6"/>
                    <a:pt x="2" y="8"/>
                    <a:pt x="4" y="11"/>
                  </a:cubicBezTo>
                  <a:cubicBezTo>
                    <a:pt x="7" y="10"/>
                    <a:pt x="10" y="7"/>
                    <a:pt x="10" y="4"/>
                  </a:cubicBezTo>
                  <a:cubicBezTo>
                    <a:pt x="10" y="2"/>
                    <a:pt x="8" y="1"/>
                    <a:pt x="7" y="0"/>
                  </a:cubicBezTo>
                  <a:cubicBezTo>
                    <a:pt x="4" y="0"/>
                    <a:pt x="3" y="1"/>
                    <a:pt x="0" y="0"/>
                  </a:cubicBezTo>
                  <a:cubicBezTo>
                    <a:pt x="0" y="0"/>
                    <a:pt x="0" y="0"/>
                    <a:pt x="0" y="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57" name="Freeform 890"/>
            <p:cNvSpPr>
              <a:spLocks/>
            </p:cNvSpPr>
            <p:nvPr/>
          </p:nvSpPr>
          <p:spPr bwMode="auto">
            <a:xfrm>
              <a:off x="4292600" y="2397125"/>
              <a:ext cx="33338" cy="30163"/>
            </a:xfrm>
            <a:custGeom>
              <a:avLst/>
              <a:gdLst>
                <a:gd name="T0" fmla="*/ 0 w 10"/>
                <a:gd name="T1" fmla="*/ 7964310 h 9"/>
                <a:gd name="T2" fmla="*/ 0 w 10"/>
                <a:gd name="T3" fmla="*/ 31860064 h 9"/>
                <a:gd name="T4" fmla="*/ 0 w 10"/>
                <a:gd name="T5" fmla="*/ 31860064 h 9"/>
                <a:gd name="T6" fmla="*/ 63686157 w 10"/>
                <a:gd name="T7" fmla="*/ 71684436 h 9"/>
                <a:gd name="T8" fmla="*/ 90980646 w 10"/>
                <a:gd name="T9" fmla="*/ 63720128 h 9"/>
                <a:gd name="T10" fmla="*/ 45491831 w 10"/>
                <a:gd name="T11" fmla="*/ 0 h 9"/>
                <a:gd name="T12" fmla="*/ 0 w 10"/>
                <a:gd name="T13" fmla="*/ 7964310 h 9"/>
                <a:gd name="T14" fmla="*/ 0 w 10"/>
                <a:gd name="T15" fmla="*/ 7964310 h 9"/>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9"/>
                <a:gd name="T26" fmla="*/ 10 w 10"/>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9">
                  <a:moveTo>
                    <a:pt x="0" y="1"/>
                  </a:moveTo>
                  <a:cubicBezTo>
                    <a:pt x="0" y="4"/>
                    <a:pt x="0" y="4"/>
                    <a:pt x="0" y="4"/>
                  </a:cubicBezTo>
                  <a:cubicBezTo>
                    <a:pt x="0" y="4"/>
                    <a:pt x="0" y="4"/>
                    <a:pt x="0" y="4"/>
                  </a:cubicBezTo>
                  <a:cubicBezTo>
                    <a:pt x="2" y="8"/>
                    <a:pt x="5" y="9"/>
                    <a:pt x="7" y="9"/>
                  </a:cubicBezTo>
                  <a:cubicBezTo>
                    <a:pt x="8" y="9"/>
                    <a:pt x="9" y="8"/>
                    <a:pt x="10" y="8"/>
                  </a:cubicBezTo>
                  <a:cubicBezTo>
                    <a:pt x="8" y="4"/>
                    <a:pt x="5" y="3"/>
                    <a:pt x="5" y="0"/>
                  </a:cubicBezTo>
                  <a:cubicBezTo>
                    <a:pt x="4" y="0"/>
                    <a:pt x="2" y="1"/>
                    <a:pt x="0" y="1"/>
                  </a:cubicBezTo>
                  <a:cubicBezTo>
                    <a:pt x="0" y="1"/>
                    <a:pt x="0" y="1"/>
                    <a:pt x="0" y="1"/>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58" name="Freeform 891"/>
            <p:cNvSpPr>
              <a:spLocks/>
            </p:cNvSpPr>
            <p:nvPr/>
          </p:nvSpPr>
          <p:spPr bwMode="auto">
            <a:xfrm>
              <a:off x="4459288" y="2343150"/>
              <a:ext cx="9525" cy="39688"/>
            </a:xfrm>
            <a:custGeom>
              <a:avLst/>
              <a:gdLst>
                <a:gd name="T0" fmla="*/ 0 w 3"/>
                <a:gd name="T1" fmla="*/ 93827370 h 13"/>
                <a:gd name="T2" fmla="*/ 0 w 3"/>
                <a:gd name="T3" fmla="*/ 0 h 13"/>
                <a:gd name="T4" fmla="*/ 0 w 3"/>
                <a:gd name="T5" fmla="*/ 0 h 13"/>
                <a:gd name="T6" fmla="*/ 30241878 w 3"/>
                <a:gd name="T7" fmla="*/ 0 h 13"/>
                <a:gd name="T8" fmla="*/ 30241878 w 3"/>
                <a:gd name="T9" fmla="*/ 0 h 13"/>
                <a:gd name="T10" fmla="*/ 0 w 3"/>
                <a:gd name="T11" fmla="*/ 72173856 h 13"/>
                <a:gd name="T12" fmla="*/ 0 w 3"/>
                <a:gd name="T13" fmla="*/ 72173856 h 13"/>
                <a:gd name="T14" fmla="*/ 0 w 3"/>
                <a:gd name="T15" fmla="*/ 93827370 h 13"/>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13"/>
                <a:gd name="T26" fmla="*/ 3 w 3"/>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13">
                  <a:moveTo>
                    <a:pt x="0" y="13"/>
                  </a:moveTo>
                  <a:cubicBezTo>
                    <a:pt x="0" y="6"/>
                    <a:pt x="2" y="4"/>
                    <a:pt x="0" y="0"/>
                  </a:cubicBezTo>
                  <a:cubicBezTo>
                    <a:pt x="0" y="0"/>
                    <a:pt x="0" y="0"/>
                    <a:pt x="0" y="0"/>
                  </a:cubicBezTo>
                  <a:cubicBezTo>
                    <a:pt x="3" y="0"/>
                    <a:pt x="3" y="0"/>
                    <a:pt x="3" y="0"/>
                  </a:cubicBezTo>
                  <a:cubicBezTo>
                    <a:pt x="3" y="0"/>
                    <a:pt x="3" y="0"/>
                    <a:pt x="3" y="0"/>
                  </a:cubicBezTo>
                  <a:cubicBezTo>
                    <a:pt x="2" y="6"/>
                    <a:pt x="2" y="7"/>
                    <a:pt x="0" y="10"/>
                  </a:cubicBezTo>
                  <a:cubicBezTo>
                    <a:pt x="0" y="10"/>
                    <a:pt x="0" y="10"/>
                    <a:pt x="0" y="10"/>
                  </a:cubicBezTo>
                  <a:cubicBezTo>
                    <a:pt x="0" y="13"/>
                    <a:pt x="0" y="13"/>
                    <a:pt x="0" y="13"/>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59" name="Freeform 895"/>
            <p:cNvSpPr>
              <a:spLocks/>
            </p:cNvSpPr>
            <p:nvPr/>
          </p:nvSpPr>
          <p:spPr bwMode="auto">
            <a:xfrm>
              <a:off x="4244975" y="2343150"/>
              <a:ext cx="69850" cy="79375"/>
            </a:xfrm>
            <a:custGeom>
              <a:avLst/>
              <a:gdLst>
                <a:gd name="T0" fmla="*/ 118865956 w 21"/>
                <a:gd name="T1" fmla="*/ 164025060 h 25"/>
                <a:gd name="T2" fmla="*/ 73145949 w 21"/>
                <a:gd name="T3" fmla="*/ 164025060 h 25"/>
                <a:gd name="T4" fmla="*/ 0 w 21"/>
                <a:gd name="T5" fmla="*/ 111836647 h 25"/>
                <a:gd name="T6" fmla="*/ 36572975 w 21"/>
                <a:gd name="T7" fmla="*/ 22368424 h 25"/>
                <a:gd name="T8" fmla="*/ 128006929 w 21"/>
                <a:gd name="T9" fmla="*/ 0 h 25"/>
                <a:gd name="T10" fmla="*/ 173723889 w 21"/>
                <a:gd name="T11" fmla="*/ 22368424 h 25"/>
                <a:gd name="T12" fmla="*/ 146294923 w 21"/>
                <a:gd name="T13" fmla="*/ 44734106 h 25"/>
                <a:gd name="T14" fmla="*/ 192011882 w 21"/>
                <a:gd name="T15" fmla="*/ 96925282 h 25"/>
                <a:gd name="T16" fmla="*/ 137150926 w 21"/>
                <a:gd name="T17" fmla="*/ 186393515 h 25"/>
                <a:gd name="T18" fmla="*/ 137150926 w 21"/>
                <a:gd name="T19" fmla="*/ 186393515 h 25"/>
                <a:gd name="T20" fmla="*/ 118865956 w 21"/>
                <a:gd name="T21" fmla="*/ 164025060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5"/>
                <a:gd name="T35" fmla="*/ 21 w 21"/>
                <a:gd name="T36" fmla="*/ 25 h 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5">
                  <a:moveTo>
                    <a:pt x="13" y="22"/>
                  </a:moveTo>
                  <a:cubicBezTo>
                    <a:pt x="11" y="23"/>
                    <a:pt x="10" y="23"/>
                    <a:pt x="8" y="22"/>
                  </a:cubicBezTo>
                  <a:cubicBezTo>
                    <a:pt x="6" y="22"/>
                    <a:pt x="0" y="18"/>
                    <a:pt x="0" y="15"/>
                  </a:cubicBezTo>
                  <a:cubicBezTo>
                    <a:pt x="0" y="12"/>
                    <a:pt x="3" y="6"/>
                    <a:pt x="4" y="3"/>
                  </a:cubicBezTo>
                  <a:cubicBezTo>
                    <a:pt x="9" y="3"/>
                    <a:pt x="11" y="1"/>
                    <a:pt x="14" y="0"/>
                  </a:cubicBezTo>
                  <a:cubicBezTo>
                    <a:pt x="14" y="0"/>
                    <a:pt x="19" y="2"/>
                    <a:pt x="19" y="3"/>
                  </a:cubicBezTo>
                  <a:cubicBezTo>
                    <a:pt x="19" y="4"/>
                    <a:pt x="16" y="5"/>
                    <a:pt x="16" y="6"/>
                  </a:cubicBezTo>
                  <a:cubicBezTo>
                    <a:pt x="16" y="8"/>
                    <a:pt x="21" y="13"/>
                    <a:pt x="21" y="13"/>
                  </a:cubicBezTo>
                  <a:cubicBezTo>
                    <a:pt x="15" y="14"/>
                    <a:pt x="11" y="22"/>
                    <a:pt x="15" y="25"/>
                  </a:cubicBezTo>
                  <a:cubicBezTo>
                    <a:pt x="15" y="25"/>
                    <a:pt x="15" y="25"/>
                    <a:pt x="15" y="25"/>
                  </a:cubicBezTo>
                  <a:cubicBezTo>
                    <a:pt x="13" y="22"/>
                    <a:pt x="13" y="22"/>
                    <a:pt x="13" y="22"/>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60" name="Freeform 948"/>
            <p:cNvSpPr>
              <a:spLocks/>
            </p:cNvSpPr>
            <p:nvPr/>
          </p:nvSpPr>
          <p:spPr bwMode="auto">
            <a:xfrm>
              <a:off x="4551363" y="2408238"/>
              <a:ext cx="57150" cy="28575"/>
            </a:xfrm>
            <a:custGeom>
              <a:avLst/>
              <a:gdLst>
                <a:gd name="T0" fmla="*/ 56979653 w 17"/>
                <a:gd name="T1" fmla="*/ 0 h 9"/>
                <a:gd name="T2" fmla="*/ 161441302 w 17"/>
                <a:gd name="T3" fmla="*/ 14002043 h 9"/>
                <a:gd name="T4" fmla="*/ 151943670 w 17"/>
                <a:gd name="T5" fmla="*/ 63006546 h 9"/>
                <a:gd name="T6" fmla="*/ 28489826 w 17"/>
                <a:gd name="T7" fmla="*/ 63006546 h 9"/>
                <a:gd name="T8" fmla="*/ 0 w 17"/>
                <a:gd name="T9" fmla="*/ 49004508 h 9"/>
                <a:gd name="T10" fmla="*/ 0 w 17"/>
                <a:gd name="T11" fmla="*/ 49004508 h 9"/>
                <a:gd name="T12" fmla="*/ 56979653 w 17"/>
                <a:gd name="T13" fmla="*/ 0 h 9"/>
                <a:gd name="T14" fmla="*/ 56979653 w 17"/>
                <a:gd name="T15" fmla="*/ 0 h 9"/>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9"/>
                <a:gd name="T26" fmla="*/ 17 w 17"/>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9">
                  <a:moveTo>
                    <a:pt x="6" y="0"/>
                  </a:moveTo>
                  <a:cubicBezTo>
                    <a:pt x="17" y="2"/>
                    <a:pt x="17" y="2"/>
                    <a:pt x="17" y="2"/>
                  </a:cubicBezTo>
                  <a:cubicBezTo>
                    <a:pt x="16" y="9"/>
                    <a:pt x="16" y="9"/>
                    <a:pt x="16" y="9"/>
                  </a:cubicBezTo>
                  <a:cubicBezTo>
                    <a:pt x="3" y="9"/>
                    <a:pt x="3" y="9"/>
                    <a:pt x="3" y="9"/>
                  </a:cubicBezTo>
                  <a:cubicBezTo>
                    <a:pt x="0" y="7"/>
                    <a:pt x="0" y="7"/>
                    <a:pt x="0" y="7"/>
                  </a:cubicBezTo>
                  <a:cubicBezTo>
                    <a:pt x="0" y="7"/>
                    <a:pt x="0" y="7"/>
                    <a:pt x="0" y="7"/>
                  </a:cubicBezTo>
                  <a:cubicBezTo>
                    <a:pt x="0" y="5"/>
                    <a:pt x="6" y="0"/>
                    <a:pt x="6" y="0"/>
                  </a:cubicBezTo>
                  <a:cubicBezTo>
                    <a:pt x="6" y="0"/>
                    <a:pt x="6" y="0"/>
                    <a:pt x="6" y="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61" name="Freeform 949"/>
            <p:cNvSpPr>
              <a:spLocks/>
            </p:cNvSpPr>
            <p:nvPr/>
          </p:nvSpPr>
          <p:spPr bwMode="auto">
            <a:xfrm>
              <a:off x="4538663" y="1981200"/>
              <a:ext cx="263525" cy="287338"/>
            </a:xfrm>
            <a:custGeom>
              <a:avLst/>
              <a:gdLst>
                <a:gd name="T0" fmla="*/ 526967596 w 79"/>
                <a:gd name="T1" fmla="*/ 636020190 h 90"/>
                <a:gd name="T2" fmla="*/ 499709829 w 79"/>
                <a:gd name="T3" fmla="*/ 636020190 h 90"/>
                <a:gd name="T4" fmla="*/ 499709829 w 79"/>
                <a:gd name="T5" fmla="*/ 636020190 h 90"/>
                <a:gd name="T6" fmla="*/ 381596766 w 79"/>
                <a:gd name="T7" fmla="*/ 636020190 h 90"/>
                <a:gd name="T8" fmla="*/ 381596766 w 79"/>
                <a:gd name="T9" fmla="*/ 636020190 h 90"/>
                <a:gd name="T10" fmla="*/ 208971279 w 79"/>
                <a:gd name="T11" fmla="*/ 673877607 h 90"/>
                <a:gd name="T12" fmla="*/ 136285865 w 79"/>
                <a:gd name="T13" fmla="*/ 651162606 h 90"/>
                <a:gd name="T14" fmla="*/ 27257778 w 79"/>
                <a:gd name="T15" fmla="*/ 620877773 h 90"/>
                <a:gd name="T16" fmla="*/ 54512542 w 79"/>
                <a:gd name="T17" fmla="*/ 575447772 h 90"/>
                <a:gd name="T18" fmla="*/ 0 w 79"/>
                <a:gd name="T19" fmla="*/ 514872602 h 90"/>
                <a:gd name="T20" fmla="*/ 227141114 w 79"/>
                <a:gd name="T21" fmla="*/ 348297680 h 90"/>
                <a:gd name="T22" fmla="*/ 227141114 w 79"/>
                <a:gd name="T23" fmla="*/ 348297680 h 90"/>
                <a:gd name="T24" fmla="*/ 236226031 w 79"/>
                <a:gd name="T25" fmla="*/ 340725095 h 90"/>
                <a:gd name="T26" fmla="*/ 236226031 w 79"/>
                <a:gd name="T27" fmla="*/ 340725095 h 90"/>
                <a:gd name="T28" fmla="*/ 181713466 w 79"/>
                <a:gd name="T29" fmla="*/ 287722510 h 90"/>
                <a:gd name="T30" fmla="*/ 81770308 w 79"/>
                <a:gd name="T31" fmla="*/ 90860046 h 90"/>
                <a:gd name="T32" fmla="*/ 163540617 w 79"/>
                <a:gd name="T33" fmla="*/ 75717607 h 90"/>
                <a:gd name="T34" fmla="*/ 227141114 w 79"/>
                <a:gd name="T35" fmla="*/ 75717607 h 90"/>
                <a:gd name="T36" fmla="*/ 254398880 w 79"/>
                <a:gd name="T37" fmla="*/ 0 h 90"/>
                <a:gd name="T38" fmla="*/ 327084248 w 79"/>
                <a:gd name="T39" fmla="*/ 0 h 90"/>
                <a:gd name="T40" fmla="*/ 436112393 w 79"/>
                <a:gd name="T41" fmla="*/ 37857428 h 90"/>
                <a:gd name="T42" fmla="*/ 436112393 w 79"/>
                <a:gd name="T43" fmla="*/ 37857428 h 90"/>
                <a:gd name="T44" fmla="*/ 408854627 w 79"/>
                <a:gd name="T45" fmla="*/ 83287440 h 90"/>
                <a:gd name="T46" fmla="*/ 408854627 w 79"/>
                <a:gd name="T47" fmla="*/ 83287440 h 90"/>
                <a:gd name="T48" fmla="*/ 517882678 w 79"/>
                <a:gd name="T49" fmla="*/ 143862631 h 90"/>
                <a:gd name="T50" fmla="*/ 490624912 w 79"/>
                <a:gd name="T51" fmla="*/ 204435092 h 90"/>
                <a:gd name="T52" fmla="*/ 545137430 w 79"/>
                <a:gd name="T53" fmla="*/ 265007509 h 90"/>
                <a:gd name="T54" fmla="*/ 717765932 w 79"/>
                <a:gd name="T55" fmla="*/ 454300185 h 90"/>
                <a:gd name="T56" fmla="*/ 526967596 w 79"/>
                <a:gd name="T57" fmla="*/ 636020190 h 90"/>
                <a:gd name="T58" fmla="*/ 526967596 w 79"/>
                <a:gd name="T59" fmla="*/ 636020190 h 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9"/>
                <a:gd name="T91" fmla="*/ 0 h 90"/>
                <a:gd name="T92" fmla="*/ 79 w 79"/>
                <a:gd name="T93" fmla="*/ 90 h 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9" h="90">
                  <a:moveTo>
                    <a:pt x="58" y="84"/>
                  </a:moveTo>
                  <a:cubicBezTo>
                    <a:pt x="57" y="83"/>
                    <a:pt x="54" y="85"/>
                    <a:pt x="55" y="84"/>
                  </a:cubicBezTo>
                  <a:cubicBezTo>
                    <a:pt x="55" y="84"/>
                    <a:pt x="55" y="84"/>
                    <a:pt x="55" y="84"/>
                  </a:cubicBezTo>
                  <a:cubicBezTo>
                    <a:pt x="42" y="84"/>
                    <a:pt x="42" y="84"/>
                    <a:pt x="42" y="84"/>
                  </a:cubicBezTo>
                  <a:cubicBezTo>
                    <a:pt x="42" y="84"/>
                    <a:pt x="42" y="84"/>
                    <a:pt x="42" y="84"/>
                  </a:cubicBezTo>
                  <a:cubicBezTo>
                    <a:pt x="39" y="90"/>
                    <a:pt x="28" y="89"/>
                    <a:pt x="23" y="89"/>
                  </a:cubicBezTo>
                  <a:cubicBezTo>
                    <a:pt x="19" y="89"/>
                    <a:pt x="15" y="89"/>
                    <a:pt x="15" y="86"/>
                  </a:cubicBezTo>
                  <a:cubicBezTo>
                    <a:pt x="11" y="86"/>
                    <a:pt x="3" y="84"/>
                    <a:pt x="3" y="82"/>
                  </a:cubicBezTo>
                  <a:cubicBezTo>
                    <a:pt x="3" y="80"/>
                    <a:pt x="6" y="78"/>
                    <a:pt x="6" y="76"/>
                  </a:cubicBezTo>
                  <a:cubicBezTo>
                    <a:pt x="6" y="71"/>
                    <a:pt x="0" y="71"/>
                    <a:pt x="0" y="68"/>
                  </a:cubicBezTo>
                  <a:cubicBezTo>
                    <a:pt x="0" y="59"/>
                    <a:pt x="17" y="46"/>
                    <a:pt x="25" y="46"/>
                  </a:cubicBezTo>
                  <a:cubicBezTo>
                    <a:pt x="25" y="46"/>
                    <a:pt x="25" y="46"/>
                    <a:pt x="25" y="46"/>
                  </a:cubicBezTo>
                  <a:cubicBezTo>
                    <a:pt x="26" y="45"/>
                    <a:pt x="26" y="45"/>
                    <a:pt x="26" y="45"/>
                  </a:cubicBezTo>
                  <a:cubicBezTo>
                    <a:pt x="26" y="45"/>
                    <a:pt x="26" y="45"/>
                    <a:pt x="26" y="45"/>
                  </a:cubicBezTo>
                  <a:cubicBezTo>
                    <a:pt x="21" y="45"/>
                    <a:pt x="20" y="41"/>
                    <a:pt x="20" y="38"/>
                  </a:cubicBezTo>
                  <a:cubicBezTo>
                    <a:pt x="20" y="24"/>
                    <a:pt x="13" y="20"/>
                    <a:pt x="9" y="12"/>
                  </a:cubicBezTo>
                  <a:cubicBezTo>
                    <a:pt x="13" y="11"/>
                    <a:pt x="15" y="10"/>
                    <a:pt x="18" y="10"/>
                  </a:cubicBezTo>
                  <a:cubicBezTo>
                    <a:pt x="23" y="10"/>
                    <a:pt x="21" y="12"/>
                    <a:pt x="25" y="10"/>
                  </a:cubicBezTo>
                  <a:cubicBezTo>
                    <a:pt x="25" y="6"/>
                    <a:pt x="27" y="4"/>
                    <a:pt x="28" y="0"/>
                  </a:cubicBezTo>
                  <a:cubicBezTo>
                    <a:pt x="31" y="0"/>
                    <a:pt x="34" y="0"/>
                    <a:pt x="36" y="0"/>
                  </a:cubicBezTo>
                  <a:cubicBezTo>
                    <a:pt x="40" y="0"/>
                    <a:pt x="44" y="5"/>
                    <a:pt x="48" y="5"/>
                  </a:cubicBezTo>
                  <a:cubicBezTo>
                    <a:pt x="48" y="5"/>
                    <a:pt x="48" y="5"/>
                    <a:pt x="48" y="5"/>
                  </a:cubicBezTo>
                  <a:cubicBezTo>
                    <a:pt x="45" y="11"/>
                    <a:pt x="45" y="11"/>
                    <a:pt x="45" y="11"/>
                  </a:cubicBezTo>
                  <a:cubicBezTo>
                    <a:pt x="45" y="11"/>
                    <a:pt x="45" y="11"/>
                    <a:pt x="45" y="11"/>
                  </a:cubicBezTo>
                  <a:cubicBezTo>
                    <a:pt x="48" y="16"/>
                    <a:pt x="54" y="17"/>
                    <a:pt x="57" y="19"/>
                  </a:cubicBezTo>
                  <a:cubicBezTo>
                    <a:pt x="56" y="23"/>
                    <a:pt x="54" y="24"/>
                    <a:pt x="54" y="27"/>
                  </a:cubicBezTo>
                  <a:cubicBezTo>
                    <a:pt x="54" y="30"/>
                    <a:pt x="59" y="35"/>
                    <a:pt x="60" y="35"/>
                  </a:cubicBezTo>
                  <a:cubicBezTo>
                    <a:pt x="60" y="51"/>
                    <a:pt x="71" y="55"/>
                    <a:pt x="79" y="60"/>
                  </a:cubicBezTo>
                  <a:cubicBezTo>
                    <a:pt x="72" y="68"/>
                    <a:pt x="64" y="76"/>
                    <a:pt x="58" y="84"/>
                  </a:cubicBezTo>
                  <a:cubicBezTo>
                    <a:pt x="58" y="84"/>
                    <a:pt x="58" y="84"/>
                    <a:pt x="58" y="84"/>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62" name="Freeform 950"/>
            <p:cNvSpPr>
              <a:spLocks/>
            </p:cNvSpPr>
            <p:nvPr/>
          </p:nvSpPr>
          <p:spPr bwMode="auto">
            <a:xfrm>
              <a:off x="4325938" y="1997075"/>
              <a:ext cx="276225" cy="411163"/>
            </a:xfrm>
            <a:custGeom>
              <a:avLst/>
              <a:gdLst>
                <a:gd name="T0" fmla="*/ 757990038 w 83"/>
                <a:gd name="T1" fmla="*/ 248524625 h 129"/>
                <a:gd name="T2" fmla="*/ 621003375 w 83"/>
                <a:gd name="T3" fmla="*/ 248524625 h 129"/>
                <a:gd name="T4" fmla="*/ 621003375 w 83"/>
                <a:gd name="T5" fmla="*/ 248524625 h 129"/>
                <a:gd name="T6" fmla="*/ 584473598 w 83"/>
                <a:gd name="T7" fmla="*/ 286181605 h 129"/>
                <a:gd name="T8" fmla="*/ 584473598 w 83"/>
                <a:gd name="T9" fmla="*/ 331366138 h 129"/>
                <a:gd name="T10" fmla="*/ 420089602 w 83"/>
                <a:gd name="T11" fmla="*/ 421740779 h 129"/>
                <a:gd name="T12" fmla="*/ 347032975 w 83"/>
                <a:gd name="T13" fmla="*/ 489518952 h 129"/>
                <a:gd name="T14" fmla="*/ 347032975 w 83"/>
                <a:gd name="T15" fmla="*/ 519642889 h 129"/>
                <a:gd name="T16" fmla="*/ 337900531 w 83"/>
                <a:gd name="T17" fmla="*/ 572360465 h 129"/>
                <a:gd name="T18" fmla="*/ 474884267 w 83"/>
                <a:gd name="T19" fmla="*/ 647671680 h 129"/>
                <a:gd name="T20" fmla="*/ 474884267 w 83"/>
                <a:gd name="T21" fmla="*/ 677795617 h 129"/>
                <a:gd name="T22" fmla="*/ 383559730 w 83"/>
                <a:gd name="T23" fmla="*/ 715449852 h 129"/>
                <a:gd name="T24" fmla="*/ 337900531 w 83"/>
                <a:gd name="T25" fmla="*/ 918790029 h 129"/>
                <a:gd name="T26" fmla="*/ 219178756 w 83"/>
                <a:gd name="T27" fmla="*/ 971507605 h 129"/>
                <a:gd name="T28" fmla="*/ 146119155 w 83"/>
                <a:gd name="T29" fmla="*/ 971507605 h 129"/>
                <a:gd name="T30" fmla="*/ 45662233 w 83"/>
                <a:gd name="T31" fmla="*/ 768167600 h 129"/>
                <a:gd name="T32" fmla="*/ 0 w 83"/>
                <a:gd name="T33" fmla="*/ 722983066 h 129"/>
                <a:gd name="T34" fmla="*/ 45662233 w 83"/>
                <a:gd name="T35" fmla="*/ 715449852 h 129"/>
                <a:gd name="T36" fmla="*/ 100456934 w 83"/>
                <a:gd name="T37" fmla="*/ 632608339 h 129"/>
                <a:gd name="T38" fmla="*/ 100456934 w 83"/>
                <a:gd name="T39" fmla="*/ 534706230 h 129"/>
                <a:gd name="T40" fmla="*/ 54794689 w 83"/>
                <a:gd name="T41" fmla="*/ 436801376 h 129"/>
                <a:gd name="T42" fmla="*/ 54794689 w 83"/>
                <a:gd name="T43" fmla="*/ 436801376 h 129"/>
                <a:gd name="T44" fmla="*/ 82192022 w 83"/>
                <a:gd name="T45" fmla="*/ 353959777 h 129"/>
                <a:gd name="T46" fmla="*/ 82192022 w 83"/>
                <a:gd name="T47" fmla="*/ 353959777 h 129"/>
                <a:gd name="T48" fmla="*/ 155251599 w 83"/>
                <a:gd name="T49" fmla="*/ 353959777 h 129"/>
                <a:gd name="T50" fmla="*/ 273973421 w 83"/>
                <a:gd name="T51" fmla="*/ 158152771 h 129"/>
                <a:gd name="T52" fmla="*/ 356165420 w 83"/>
                <a:gd name="T53" fmla="*/ 52717597 h 129"/>
                <a:gd name="T54" fmla="*/ 566208709 w 83"/>
                <a:gd name="T55" fmla="*/ 0 h 129"/>
                <a:gd name="T56" fmla="*/ 666665596 w 83"/>
                <a:gd name="T57" fmla="*/ 52717597 h 129"/>
                <a:gd name="T58" fmla="*/ 757990038 w 83"/>
                <a:gd name="T59" fmla="*/ 248524625 h 129"/>
                <a:gd name="T60" fmla="*/ 757990038 w 83"/>
                <a:gd name="T61" fmla="*/ 248524625 h 12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3"/>
                <a:gd name="T94" fmla="*/ 0 h 129"/>
                <a:gd name="T95" fmla="*/ 83 w 83"/>
                <a:gd name="T96" fmla="*/ 129 h 12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3" h="129">
                  <a:moveTo>
                    <a:pt x="83" y="33"/>
                  </a:moveTo>
                  <a:cubicBezTo>
                    <a:pt x="68" y="33"/>
                    <a:pt x="68" y="33"/>
                    <a:pt x="68" y="33"/>
                  </a:cubicBezTo>
                  <a:cubicBezTo>
                    <a:pt x="68" y="33"/>
                    <a:pt x="68" y="33"/>
                    <a:pt x="68" y="33"/>
                  </a:cubicBezTo>
                  <a:cubicBezTo>
                    <a:pt x="67" y="33"/>
                    <a:pt x="64" y="36"/>
                    <a:pt x="64" y="38"/>
                  </a:cubicBezTo>
                  <a:cubicBezTo>
                    <a:pt x="63" y="40"/>
                    <a:pt x="63" y="42"/>
                    <a:pt x="64" y="44"/>
                  </a:cubicBezTo>
                  <a:cubicBezTo>
                    <a:pt x="58" y="50"/>
                    <a:pt x="52" y="51"/>
                    <a:pt x="46" y="56"/>
                  </a:cubicBezTo>
                  <a:cubicBezTo>
                    <a:pt x="43" y="58"/>
                    <a:pt x="33" y="63"/>
                    <a:pt x="38" y="65"/>
                  </a:cubicBezTo>
                  <a:cubicBezTo>
                    <a:pt x="38" y="66"/>
                    <a:pt x="38" y="67"/>
                    <a:pt x="38" y="69"/>
                  </a:cubicBezTo>
                  <a:cubicBezTo>
                    <a:pt x="38" y="71"/>
                    <a:pt x="36" y="73"/>
                    <a:pt x="37" y="76"/>
                  </a:cubicBezTo>
                  <a:cubicBezTo>
                    <a:pt x="40" y="83"/>
                    <a:pt x="52" y="80"/>
                    <a:pt x="52" y="86"/>
                  </a:cubicBezTo>
                  <a:cubicBezTo>
                    <a:pt x="52" y="87"/>
                    <a:pt x="52" y="89"/>
                    <a:pt x="52" y="90"/>
                  </a:cubicBezTo>
                  <a:cubicBezTo>
                    <a:pt x="48" y="90"/>
                    <a:pt x="42" y="93"/>
                    <a:pt x="42" y="95"/>
                  </a:cubicBezTo>
                  <a:cubicBezTo>
                    <a:pt x="42" y="103"/>
                    <a:pt x="37" y="111"/>
                    <a:pt x="37" y="122"/>
                  </a:cubicBezTo>
                  <a:cubicBezTo>
                    <a:pt x="31" y="122"/>
                    <a:pt x="20" y="123"/>
                    <a:pt x="24" y="129"/>
                  </a:cubicBezTo>
                  <a:cubicBezTo>
                    <a:pt x="23" y="129"/>
                    <a:pt x="16" y="129"/>
                    <a:pt x="16" y="129"/>
                  </a:cubicBezTo>
                  <a:cubicBezTo>
                    <a:pt x="12" y="129"/>
                    <a:pt x="5" y="108"/>
                    <a:pt x="5" y="102"/>
                  </a:cubicBezTo>
                  <a:cubicBezTo>
                    <a:pt x="2" y="101"/>
                    <a:pt x="2" y="99"/>
                    <a:pt x="0" y="96"/>
                  </a:cubicBezTo>
                  <a:cubicBezTo>
                    <a:pt x="1" y="96"/>
                    <a:pt x="4" y="95"/>
                    <a:pt x="5" y="95"/>
                  </a:cubicBezTo>
                  <a:cubicBezTo>
                    <a:pt x="5" y="90"/>
                    <a:pt x="7" y="86"/>
                    <a:pt x="11" y="84"/>
                  </a:cubicBezTo>
                  <a:cubicBezTo>
                    <a:pt x="8" y="78"/>
                    <a:pt x="11" y="79"/>
                    <a:pt x="11" y="71"/>
                  </a:cubicBezTo>
                  <a:cubicBezTo>
                    <a:pt x="6" y="69"/>
                    <a:pt x="6" y="60"/>
                    <a:pt x="6" y="58"/>
                  </a:cubicBezTo>
                  <a:cubicBezTo>
                    <a:pt x="6" y="58"/>
                    <a:pt x="6" y="58"/>
                    <a:pt x="6" y="58"/>
                  </a:cubicBezTo>
                  <a:cubicBezTo>
                    <a:pt x="9" y="47"/>
                    <a:pt x="9" y="47"/>
                    <a:pt x="9" y="47"/>
                  </a:cubicBezTo>
                  <a:cubicBezTo>
                    <a:pt x="9" y="47"/>
                    <a:pt x="9" y="47"/>
                    <a:pt x="9" y="47"/>
                  </a:cubicBezTo>
                  <a:cubicBezTo>
                    <a:pt x="13" y="47"/>
                    <a:pt x="15" y="46"/>
                    <a:pt x="17" y="47"/>
                  </a:cubicBezTo>
                  <a:cubicBezTo>
                    <a:pt x="17" y="33"/>
                    <a:pt x="28" y="29"/>
                    <a:pt x="30" y="21"/>
                  </a:cubicBezTo>
                  <a:cubicBezTo>
                    <a:pt x="32" y="16"/>
                    <a:pt x="36" y="8"/>
                    <a:pt x="39" y="7"/>
                  </a:cubicBezTo>
                  <a:cubicBezTo>
                    <a:pt x="48" y="5"/>
                    <a:pt x="55" y="5"/>
                    <a:pt x="62" y="0"/>
                  </a:cubicBezTo>
                  <a:cubicBezTo>
                    <a:pt x="65" y="3"/>
                    <a:pt x="67" y="7"/>
                    <a:pt x="73" y="7"/>
                  </a:cubicBezTo>
                  <a:cubicBezTo>
                    <a:pt x="77" y="15"/>
                    <a:pt x="83" y="19"/>
                    <a:pt x="83" y="33"/>
                  </a:cubicBezTo>
                  <a:cubicBezTo>
                    <a:pt x="83" y="33"/>
                    <a:pt x="83" y="33"/>
                    <a:pt x="83" y="33"/>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63" name="Freeform 951"/>
            <p:cNvSpPr>
              <a:spLocks/>
            </p:cNvSpPr>
            <p:nvPr/>
          </p:nvSpPr>
          <p:spPr bwMode="auto">
            <a:xfrm>
              <a:off x="4160838" y="1954213"/>
              <a:ext cx="552450" cy="371475"/>
            </a:xfrm>
            <a:custGeom>
              <a:avLst/>
              <a:gdLst>
                <a:gd name="T0" fmla="*/ 376586040 w 165"/>
                <a:gd name="T1" fmla="*/ 773742322 h 117"/>
                <a:gd name="T2" fmla="*/ 220439465 w 165"/>
                <a:gd name="T3" fmla="*/ 878909990 h 117"/>
                <a:gd name="T4" fmla="*/ 174515559 w 165"/>
                <a:gd name="T5" fmla="*/ 878909990 h 117"/>
                <a:gd name="T6" fmla="*/ 55109866 w 165"/>
                <a:gd name="T7" fmla="*/ 818814963 h 117"/>
                <a:gd name="T8" fmla="*/ 18368943 w 165"/>
                <a:gd name="T9" fmla="*/ 751204631 h 117"/>
                <a:gd name="T10" fmla="*/ 55109866 w 165"/>
                <a:gd name="T11" fmla="*/ 721157117 h 117"/>
                <a:gd name="T12" fmla="*/ 110219733 w 165"/>
                <a:gd name="T13" fmla="*/ 721157117 h 117"/>
                <a:gd name="T14" fmla="*/ 27554933 w 165"/>
                <a:gd name="T15" fmla="*/ 676084305 h 117"/>
                <a:gd name="T16" fmla="*/ 18368943 w 165"/>
                <a:gd name="T17" fmla="*/ 661059178 h 117"/>
                <a:gd name="T18" fmla="*/ 137774654 w 165"/>
                <a:gd name="T19" fmla="*/ 668571741 h 117"/>
                <a:gd name="T20" fmla="*/ 18368943 w 165"/>
                <a:gd name="T21" fmla="*/ 578429200 h 117"/>
                <a:gd name="T22" fmla="*/ 45923871 w 165"/>
                <a:gd name="T23" fmla="*/ 578429200 h 117"/>
                <a:gd name="T24" fmla="*/ 55109866 w 165"/>
                <a:gd name="T25" fmla="*/ 585939023 h 117"/>
                <a:gd name="T26" fmla="*/ 128588670 w 165"/>
                <a:gd name="T27" fmla="*/ 555891509 h 117"/>
                <a:gd name="T28" fmla="*/ 137774654 w 165"/>
                <a:gd name="T29" fmla="*/ 533356559 h 117"/>
                <a:gd name="T30" fmla="*/ 202070528 w 165"/>
                <a:gd name="T31" fmla="*/ 488283918 h 117"/>
                <a:gd name="T32" fmla="*/ 229625449 w 165"/>
                <a:gd name="T33" fmla="*/ 488283918 h 117"/>
                <a:gd name="T34" fmla="*/ 330659151 w 165"/>
                <a:gd name="T35" fmla="*/ 488283918 h 117"/>
                <a:gd name="T36" fmla="*/ 312290214 w 165"/>
                <a:gd name="T37" fmla="*/ 480771354 h 117"/>
                <a:gd name="T38" fmla="*/ 422509994 w 165"/>
                <a:gd name="T39" fmla="*/ 435698713 h 117"/>
                <a:gd name="T40" fmla="*/ 431695978 w 165"/>
                <a:gd name="T41" fmla="*/ 398138636 h 117"/>
                <a:gd name="T42" fmla="*/ 505174758 w 165"/>
                <a:gd name="T43" fmla="*/ 307993268 h 117"/>
                <a:gd name="T44" fmla="*/ 532729679 w 165"/>
                <a:gd name="T45" fmla="*/ 255410805 h 117"/>
                <a:gd name="T46" fmla="*/ 578656568 w 165"/>
                <a:gd name="T47" fmla="*/ 187800473 h 117"/>
                <a:gd name="T48" fmla="*/ 505174758 w 165"/>
                <a:gd name="T49" fmla="*/ 202825600 h 117"/>
                <a:gd name="T50" fmla="*/ 624580427 w 165"/>
                <a:gd name="T51" fmla="*/ 127705402 h 117"/>
                <a:gd name="T52" fmla="*/ 716431175 w 165"/>
                <a:gd name="T53" fmla="*/ 142727789 h 117"/>
                <a:gd name="T54" fmla="*/ 826651050 w 165"/>
                <a:gd name="T55" fmla="*/ 75120176 h 117"/>
                <a:gd name="T56" fmla="*/ 890946877 w 165"/>
                <a:gd name="T57" fmla="*/ 82632740 h 117"/>
                <a:gd name="T58" fmla="*/ 1074645342 w 165"/>
                <a:gd name="T59" fmla="*/ 22534961 h 117"/>
                <a:gd name="T60" fmla="*/ 1120572231 w 165"/>
                <a:gd name="T61" fmla="*/ 30047524 h 117"/>
                <a:gd name="T62" fmla="*/ 1203236995 w 165"/>
                <a:gd name="T63" fmla="*/ 7512566 h 117"/>
                <a:gd name="T64" fmla="*/ 1267532822 w 165"/>
                <a:gd name="T65" fmla="*/ 0 h 117"/>
                <a:gd name="T66" fmla="*/ 1295087743 w 165"/>
                <a:gd name="T67" fmla="*/ 7512566 h 117"/>
                <a:gd name="T68" fmla="*/ 1515527114 w 165"/>
                <a:gd name="T69" fmla="*/ 52585226 h 117"/>
                <a:gd name="T70" fmla="*/ 1368566524 w 165"/>
                <a:gd name="T71" fmla="*/ 67607613 h 117"/>
                <a:gd name="T72" fmla="*/ 1267532822 w 165"/>
                <a:gd name="T73" fmla="*/ 142727789 h 117"/>
                <a:gd name="T74" fmla="*/ 1120572231 w 165"/>
                <a:gd name="T75" fmla="*/ 157752916 h 117"/>
                <a:gd name="T76" fmla="*/ 808282113 w 165"/>
                <a:gd name="T77" fmla="*/ 157752916 h 117"/>
                <a:gd name="T78" fmla="*/ 606211490 w 165"/>
                <a:gd name="T79" fmla="*/ 458236404 h 117"/>
                <a:gd name="T80" fmla="*/ 532729679 w 165"/>
                <a:gd name="T81" fmla="*/ 458236404 h 117"/>
                <a:gd name="T82" fmla="*/ 505174758 w 165"/>
                <a:gd name="T83" fmla="*/ 540866382 h 117"/>
                <a:gd name="T84" fmla="*/ 551101647 w 165"/>
                <a:gd name="T85" fmla="*/ 736182245 h 117"/>
                <a:gd name="T86" fmla="*/ 431695978 w 165"/>
                <a:gd name="T87" fmla="*/ 818814963 h 1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5"/>
                <a:gd name="T133" fmla="*/ 0 h 117"/>
                <a:gd name="T134" fmla="*/ 165 w 165"/>
                <a:gd name="T135" fmla="*/ 117 h 1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5" h="117">
                  <a:moveTo>
                    <a:pt x="47" y="109"/>
                  </a:moveTo>
                  <a:cubicBezTo>
                    <a:pt x="45" y="106"/>
                    <a:pt x="43" y="104"/>
                    <a:pt x="41" y="103"/>
                  </a:cubicBezTo>
                  <a:cubicBezTo>
                    <a:pt x="41" y="103"/>
                    <a:pt x="40" y="105"/>
                    <a:pt x="40" y="105"/>
                  </a:cubicBezTo>
                  <a:cubicBezTo>
                    <a:pt x="40" y="110"/>
                    <a:pt x="24" y="117"/>
                    <a:pt x="24" y="117"/>
                  </a:cubicBezTo>
                  <a:cubicBezTo>
                    <a:pt x="24" y="117"/>
                    <a:pt x="24" y="117"/>
                    <a:pt x="24" y="117"/>
                  </a:cubicBezTo>
                  <a:cubicBezTo>
                    <a:pt x="19" y="117"/>
                    <a:pt x="19" y="117"/>
                    <a:pt x="19" y="117"/>
                  </a:cubicBezTo>
                  <a:cubicBezTo>
                    <a:pt x="19" y="117"/>
                    <a:pt x="19" y="117"/>
                    <a:pt x="19" y="117"/>
                  </a:cubicBezTo>
                  <a:cubicBezTo>
                    <a:pt x="16" y="116"/>
                    <a:pt x="6" y="113"/>
                    <a:pt x="6" y="109"/>
                  </a:cubicBezTo>
                  <a:cubicBezTo>
                    <a:pt x="9" y="109"/>
                    <a:pt x="10" y="108"/>
                    <a:pt x="12" y="107"/>
                  </a:cubicBezTo>
                  <a:cubicBezTo>
                    <a:pt x="9" y="105"/>
                    <a:pt x="2" y="100"/>
                    <a:pt x="2" y="100"/>
                  </a:cubicBezTo>
                  <a:cubicBezTo>
                    <a:pt x="6" y="101"/>
                    <a:pt x="8" y="102"/>
                    <a:pt x="10" y="101"/>
                  </a:cubicBezTo>
                  <a:cubicBezTo>
                    <a:pt x="8" y="101"/>
                    <a:pt x="6" y="98"/>
                    <a:pt x="6" y="96"/>
                  </a:cubicBezTo>
                  <a:cubicBezTo>
                    <a:pt x="6" y="96"/>
                    <a:pt x="6" y="96"/>
                    <a:pt x="6" y="96"/>
                  </a:cubicBezTo>
                  <a:cubicBezTo>
                    <a:pt x="12" y="96"/>
                    <a:pt x="12" y="96"/>
                    <a:pt x="12" y="96"/>
                  </a:cubicBezTo>
                  <a:cubicBezTo>
                    <a:pt x="12" y="96"/>
                    <a:pt x="12" y="96"/>
                    <a:pt x="12" y="96"/>
                  </a:cubicBezTo>
                  <a:cubicBezTo>
                    <a:pt x="8" y="95"/>
                    <a:pt x="2" y="93"/>
                    <a:pt x="3" y="90"/>
                  </a:cubicBezTo>
                  <a:cubicBezTo>
                    <a:pt x="3" y="90"/>
                    <a:pt x="3" y="90"/>
                    <a:pt x="3" y="90"/>
                  </a:cubicBezTo>
                  <a:cubicBezTo>
                    <a:pt x="2" y="88"/>
                    <a:pt x="2" y="88"/>
                    <a:pt x="2" y="88"/>
                  </a:cubicBezTo>
                  <a:cubicBezTo>
                    <a:pt x="2" y="88"/>
                    <a:pt x="2" y="88"/>
                    <a:pt x="2" y="88"/>
                  </a:cubicBezTo>
                  <a:cubicBezTo>
                    <a:pt x="8" y="88"/>
                    <a:pt x="13" y="89"/>
                    <a:pt x="15" y="89"/>
                  </a:cubicBezTo>
                  <a:cubicBezTo>
                    <a:pt x="15" y="89"/>
                    <a:pt x="0" y="85"/>
                    <a:pt x="2" y="85"/>
                  </a:cubicBezTo>
                  <a:cubicBezTo>
                    <a:pt x="2" y="80"/>
                    <a:pt x="3" y="80"/>
                    <a:pt x="2" y="77"/>
                  </a:cubicBezTo>
                  <a:cubicBezTo>
                    <a:pt x="2" y="77"/>
                    <a:pt x="2" y="77"/>
                    <a:pt x="2" y="77"/>
                  </a:cubicBezTo>
                  <a:cubicBezTo>
                    <a:pt x="5" y="77"/>
                    <a:pt x="5" y="77"/>
                    <a:pt x="5" y="77"/>
                  </a:cubicBezTo>
                  <a:cubicBezTo>
                    <a:pt x="5" y="77"/>
                    <a:pt x="5" y="77"/>
                    <a:pt x="5" y="77"/>
                  </a:cubicBezTo>
                  <a:cubicBezTo>
                    <a:pt x="5" y="78"/>
                    <a:pt x="6" y="79"/>
                    <a:pt x="6" y="78"/>
                  </a:cubicBezTo>
                  <a:cubicBezTo>
                    <a:pt x="7" y="78"/>
                    <a:pt x="12" y="77"/>
                    <a:pt x="14" y="77"/>
                  </a:cubicBezTo>
                  <a:cubicBezTo>
                    <a:pt x="13" y="77"/>
                    <a:pt x="14" y="75"/>
                    <a:pt x="14" y="74"/>
                  </a:cubicBezTo>
                  <a:cubicBezTo>
                    <a:pt x="15" y="74"/>
                    <a:pt x="16" y="74"/>
                    <a:pt x="17" y="74"/>
                  </a:cubicBezTo>
                  <a:cubicBezTo>
                    <a:pt x="17" y="73"/>
                    <a:pt x="16" y="72"/>
                    <a:pt x="15" y="71"/>
                  </a:cubicBezTo>
                  <a:cubicBezTo>
                    <a:pt x="18" y="70"/>
                    <a:pt x="20" y="70"/>
                    <a:pt x="22" y="70"/>
                  </a:cubicBezTo>
                  <a:cubicBezTo>
                    <a:pt x="23" y="70"/>
                    <a:pt x="22" y="67"/>
                    <a:pt x="22" y="65"/>
                  </a:cubicBezTo>
                  <a:cubicBezTo>
                    <a:pt x="22" y="65"/>
                    <a:pt x="22" y="65"/>
                    <a:pt x="22" y="65"/>
                  </a:cubicBezTo>
                  <a:cubicBezTo>
                    <a:pt x="25" y="65"/>
                    <a:pt x="25" y="65"/>
                    <a:pt x="25" y="65"/>
                  </a:cubicBezTo>
                  <a:cubicBezTo>
                    <a:pt x="23" y="65"/>
                    <a:pt x="23" y="65"/>
                    <a:pt x="23" y="65"/>
                  </a:cubicBezTo>
                  <a:cubicBezTo>
                    <a:pt x="36" y="65"/>
                    <a:pt x="36" y="65"/>
                    <a:pt x="36" y="65"/>
                  </a:cubicBezTo>
                  <a:cubicBezTo>
                    <a:pt x="34" y="64"/>
                    <a:pt x="34" y="64"/>
                    <a:pt x="34" y="64"/>
                  </a:cubicBezTo>
                  <a:cubicBezTo>
                    <a:pt x="34" y="64"/>
                    <a:pt x="34" y="64"/>
                    <a:pt x="34" y="64"/>
                  </a:cubicBezTo>
                  <a:cubicBezTo>
                    <a:pt x="37" y="62"/>
                    <a:pt x="38" y="60"/>
                    <a:pt x="39" y="58"/>
                  </a:cubicBezTo>
                  <a:cubicBezTo>
                    <a:pt x="42" y="58"/>
                    <a:pt x="44" y="57"/>
                    <a:pt x="46" y="58"/>
                  </a:cubicBezTo>
                  <a:cubicBezTo>
                    <a:pt x="46" y="56"/>
                    <a:pt x="47" y="54"/>
                    <a:pt x="48" y="54"/>
                  </a:cubicBezTo>
                  <a:cubicBezTo>
                    <a:pt x="48" y="54"/>
                    <a:pt x="47" y="53"/>
                    <a:pt x="47" y="53"/>
                  </a:cubicBezTo>
                  <a:cubicBezTo>
                    <a:pt x="47" y="52"/>
                    <a:pt x="48" y="50"/>
                    <a:pt x="49" y="50"/>
                  </a:cubicBezTo>
                  <a:cubicBezTo>
                    <a:pt x="48" y="46"/>
                    <a:pt x="55" y="43"/>
                    <a:pt x="55" y="41"/>
                  </a:cubicBezTo>
                  <a:cubicBezTo>
                    <a:pt x="55" y="41"/>
                    <a:pt x="57" y="41"/>
                    <a:pt x="58" y="41"/>
                  </a:cubicBezTo>
                  <a:cubicBezTo>
                    <a:pt x="56" y="39"/>
                    <a:pt x="58" y="35"/>
                    <a:pt x="58" y="34"/>
                  </a:cubicBezTo>
                  <a:cubicBezTo>
                    <a:pt x="63" y="34"/>
                    <a:pt x="65" y="35"/>
                    <a:pt x="65" y="30"/>
                  </a:cubicBezTo>
                  <a:cubicBezTo>
                    <a:pt x="64" y="29"/>
                    <a:pt x="63" y="27"/>
                    <a:pt x="63" y="25"/>
                  </a:cubicBezTo>
                  <a:cubicBezTo>
                    <a:pt x="63" y="25"/>
                    <a:pt x="62" y="25"/>
                    <a:pt x="62" y="24"/>
                  </a:cubicBezTo>
                  <a:cubicBezTo>
                    <a:pt x="60" y="26"/>
                    <a:pt x="58" y="27"/>
                    <a:pt x="55" y="27"/>
                  </a:cubicBezTo>
                  <a:cubicBezTo>
                    <a:pt x="56" y="21"/>
                    <a:pt x="64" y="20"/>
                    <a:pt x="66" y="14"/>
                  </a:cubicBezTo>
                  <a:cubicBezTo>
                    <a:pt x="66" y="14"/>
                    <a:pt x="68" y="16"/>
                    <a:pt x="68" y="17"/>
                  </a:cubicBezTo>
                  <a:cubicBezTo>
                    <a:pt x="68" y="18"/>
                    <a:pt x="70" y="19"/>
                    <a:pt x="71" y="19"/>
                  </a:cubicBezTo>
                  <a:cubicBezTo>
                    <a:pt x="75" y="19"/>
                    <a:pt x="77" y="19"/>
                    <a:pt x="78" y="19"/>
                  </a:cubicBezTo>
                  <a:cubicBezTo>
                    <a:pt x="77" y="17"/>
                    <a:pt x="76" y="17"/>
                    <a:pt x="76" y="15"/>
                  </a:cubicBezTo>
                  <a:cubicBezTo>
                    <a:pt x="79" y="13"/>
                    <a:pt x="87" y="13"/>
                    <a:pt x="90" y="10"/>
                  </a:cubicBezTo>
                  <a:cubicBezTo>
                    <a:pt x="91" y="9"/>
                    <a:pt x="93" y="8"/>
                    <a:pt x="95" y="8"/>
                  </a:cubicBezTo>
                  <a:cubicBezTo>
                    <a:pt x="95" y="9"/>
                    <a:pt x="96" y="11"/>
                    <a:pt x="97" y="11"/>
                  </a:cubicBezTo>
                  <a:cubicBezTo>
                    <a:pt x="98" y="11"/>
                    <a:pt x="104" y="9"/>
                    <a:pt x="104" y="9"/>
                  </a:cubicBezTo>
                  <a:cubicBezTo>
                    <a:pt x="99" y="5"/>
                    <a:pt x="114" y="0"/>
                    <a:pt x="117" y="3"/>
                  </a:cubicBezTo>
                  <a:cubicBezTo>
                    <a:pt x="116" y="3"/>
                    <a:pt x="113" y="5"/>
                    <a:pt x="112" y="6"/>
                  </a:cubicBezTo>
                  <a:cubicBezTo>
                    <a:pt x="116" y="8"/>
                    <a:pt x="118" y="4"/>
                    <a:pt x="122" y="4"/>
                  </a:cubicBezTo>
                  <a:cubicBezTo>
                    <a:pt x="122" y="3"/>
                    <a:pt x="122" y="1"/>
                    <a:pt x="122" y="0"/>
                  </a:cubicBezTo>
                  <a:cubicBezTo>
                    <a:pt x="126" y="0"/>
                    <a:pt x="130" y="0"/>
                    <a:pt x="131" y="1"/>
                  </a:cubicBezTo>
                  <a:cubicBezTo>
                    <a:pt x="130" y="2"/>
                    <a:pt x="128" y="4"/>
                    <a:pt x="128" y="5"/>
                  </a:cubicBezTo>
                  <a:cubicBezTo>
                    <a:pt x="132" y="3"/>
                    <a:pt x="134" y="2"/>
                    <a:pt x="138" y="0"/>
                  </a:cubicBezTo>
                  <a:cubicBezTo>
                    <a:pt x="138" y="1"/>
                    <a:pt x="138" y="2"/>
                    <a:pt x="138" y="3"/>
                  </a:cubicBezTo>
                  <a:cubicBezTo>
                    <a:pt x="139" y="1"/>
                    <a:pt x="140" y="1"/>
                    <a:pt x="141" y="1"/>
                  </a:cubicBezTo>
                  <a:cubicBezTo>
                    <a:pt x="142" y="1"/>
                    <a:pt x="149" y="1"/>
                    <a:pt x="149" y="1"/>
                  </a:cubicBezTo>
                  <a:cubicBezTo>
                    <a:pt x="150" y="2"/>
                    <a:pt x="162" y="5"/>
                    <a:pt x="165" y="7"/>
                  </a:cubicBezTo>
                  <a:cubicBezTo>
                    <a:pt x="164" y="9"/>
                    <a:pt x="162" y="11"/>
                    <a:pt x="162" y="14"/>
                  </a:cubicBezTo>
                  <a:cubicBezTo>
                    <a:pt x="158" y="14"/>
                    <a:pt x="153" y="9"/>
                    <a:pt x="149" y="9"/>
                  </a:cubicBezTo>
                  <a:cubicBezTo>
                    <a:pt x="147" y="9"/>
                    <a:pt x="144" y="9"/>
                    <a:pt x="141" y="9"/>
                  </a:cubicBezTo>
                  <a:cubicBezTo>
                    <a:pt x="140" y="13"/>
                    <a:pt x="138" y="15"/>
                    <a:pt x="138" y="19"/>
                  </a:cubicBezTo>
                  <a:cubicBezTo>
                    <a:pt x="134" y="21"/>
                    <a:pt x="136" y="19"/>
                    <a:pt x="131" y="19"/>
                  </a:cubicBezTo>
                  <a:cubicBezTo>
                    <a:pt x="128" y="19"/>
                    <a:pt x="126" y="20"/>
                    <a:pt x="122" y="21"/>
                  </a:cubicBezTo>
                  <a:cubicBezTo>
                    <a:pt x="116" y="21"/>
                    <a:pt x="114" y="17"/>
                    <a:pt x="111" y="14"/>
                  </a:cubicBezTo>
                  <a:cubicBezTo>
                    <a:pt x="104" y="19"/>
                    <a:pt x="97" y="19"/>
                    <a:pt x="88" y="21"/>
                  </a:cubicBezTo>
                  <a:cubicBezTo>
                    <a:pt x="85" y="22"/>
                    <a:pt x="81" y="30"/>
                    <a:pt x="79" y="35"/>
                  </a:cubicBezTo>
                  <a:cubicBezTo>
                    <a:pt x="77" y="43"/>
                    <a:pt x="66" y="47"/>
                    <a:pt x="66" y="61"/>
                  </a:cubicBezTo>
                  <a:cubicBezTo>
                    <a:pt x="64" y="60"/>
                    <a:pt x="62" y="61"/>
                    <a:pt x="58" y="61"/>
                  </a:cubicBezTo>
                  <a:cubicBezTo>
                    <a:pt x="58" y="61"/>
                    <a:pt x="58" y="61"/>
                    <a:pt x="58" y="61"/>
                  </a:cubicBezTo>
                  <a:cubicBezTo>
                    <a:pt x="55" y="72"/>
                    <a:pt x="55" y="72"/>
                    <a:pt x="55" y="72"/>
                  </a:cubicBezTo>
                  <a:cubicBezTo>
                    <a:pt x="55" y="72"/>
                    <a:pt x="55" y="72"/>
                    <a:pt x="55" y="72"/>
                  </a:cubicBezTo>
                  <a:cubicBezTo>
                    <a:pt x="55" y="74"/>
                    <a:pt x="55" y="83"/>
                    <a:pt x="60" y="85"/>
                  </a:cubicBezTo>
                  <a:cubicBezTo>
                    <a:pt x="60" y="93"/>
                    <a:pt x="57" y="92"/>
                    <a:pt x="60" y="98"/>
                  </a:cubicBezTo>
                  <a:cubicBezTo>
                    <a:pt x="56" y="100"/>
                    <a:pt x="54" y="104"/>
                    <a:pt x="54" y="109"/>
                  </a:cubicBezTo>
                  <a:cubicBezTo>
                    <a:pt x="53" y="109"/>
                    <a:pt x="49" y="109"/>
                    <a:pt x="47" y="109"/>
                  </a:cubicBezTo>
                  <a:cubicBezTo>
                    <a:pt x="47" y="109"/>
                    <a:pt x="47" y="109"/>
                    <a:pt x="47" y="10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64" name="Freeform 952"/>
            <p:cNvSpPr>
              <a:spLocks/>
            </p:cNvSpPr>
            <p:nvPr/>
          </p:nvSpPr>
          <p:spPr bwMode="auto">
            <a:xfrm>
              <a:off x="4668838" y="2759075"/>
              <a:ext cx="169862" cy="98425"/>
            </a:xfrm>
            <a:custGeom>
              <a:avLst/>
              <a:gdLst>
                <a:gd name="T0" fmla="*/ 27349303 w 51"/>
                <a:gd name="T1" fmla="*/ 14732294 h 31"/>
                <a:gd name="T2" fmla="*/ 136746501 w 51"/>
                <a:gd name="T3" fmla="*/ 44199591 h 31"/>
                <a:gd name="T4" fmla="*/ 136746501 w 51"/>
                <a:gd name="T5" fmla="*/ 44199591 h 31"/>
                <a:gd name="T6" fmla="*/ 328194603 w 51"/>
                <a:gd name="T7" fmla="*/ 0 h 31"/>
                <a:gd name="T8" fmla="*/ 437591860 w 51"/>
                <a:gd name="T9" fmla="*/ 22098438 h 31"/>
                <a:gd name="T10" fmla="*/ 401127146 w 51"/>
                <a:gd name="T11" fmla="*/ 81030324 h 31"/>
                <a:gd name="T12" fmla="*/ 464941151 w 51"/>
                <a:gd name="T13" fmla="*/ 117863781 h 31"/>
                <a:gd name="T14" fmla="*/ 419357993 w 51"/>
                <a:gd name="T15" fmla="*/ 162063361 h 31"/>
                <a:gd name="T16" fmla="*/ 319076160 w 51"/>
                <a:gd name="T17" fmla="*/ 191527981 h 31"/>
                <a:gd name="T18" fmla="*/ 255262154 w 51"/>
                <a:gd name="T19" fmla="*/ 228361417 h 31"/>
                <a:gd name="T20" fmla="*/ 164095792 w 51"/>
                <a:gd name="T21" fmla="*/ 198894125 h 31"/>
                <a:gd name="T22" fmla="*/ 82047896 w 51"/>
                <a:gd name="T23" fmla="*/ 198894125 h 31"/>
                <a:gd name="T24" fmla="*/ 63814029 w 51"/>
                <a:gd name="T25" fmla="*/ 162063361 h 31"/>
                <a:gd name="T26" fmla="*/ 18233873 w 51"/>
                <a:gd name="T27" fmla="*/ 110497636 h 31"/>
                <a:gd name="T28" fmla="*/ 54698605 w 51"/>
                <a:gd name="T29" fmla="*/ 81030324 h 31"/>
                <a:gd name="T30" fmla="*/ 27349303 w 51"/>
                <a:gd name="T31" fmla="*/ 14732294 h 31"/>
                <a:gd name="T32" fmla="*/ 27349303 w 51"/>
                <a:gd name="T33" fmla="*/ 14732294 h 31"/>
                <a:gd name="T34" fmla="*/ 27349303 w 51"/>
                <a:gd name="T35" fmla="*/ 1473229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
                <a:gd name="T55" fmla="*/ 0 h 31"/>
                <a:gd name="T56" fmla="*/ 51 w 51"/>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 h="31">
                  <a:moveTo>
                    <a:pt x="3" y="2"/>
                  </a:moveTo>
                  <a:cubicBezTo>
                    <a:pt x="15" y="6"/>
                    <a:pt x="15" y="6"/>
                    <a:pt x="15" y="6"/>
                  </a:cubicBezTo>
                  <a:cubicBezTo>
                    <a:pt x="15" y="6"/>
                    <a:pt x="15" y="6"/>
                    <a:pt x="15" y="6"/>
                  </a:cubicBezTo>
                  <a:cubicBezTo>
                    <a:pt x="23" y="5"/>
                    <a:pt x="28" y="0"/>
                    <a:pt x="36" y="0"/>
                  </a:cubicBezTo>
                  <a:cubicBezTo>
                    <a:pt x="41" y="0"/>
                    <a:pt x="45" y="3"/>
                    <a:pt x="48" y="3"/>
                  </a:cubicBezTo>
                  <a:cubicBezTo>
                    <a:pt x="48" y="7"/>
                    <a:pt x="44" y="8"/>
                    <a:pt x="44" y="11"/>
                  </a:cubicBezTo>
                  <a:cubicBezTo>
                    <a:pt x="44" y="13"/>
                    <a:pt x="50" y="15"/>
                    <a:pt x="51" y="16"/>
                  </a:cubicBezTo>
                  <a:cubicBezTo>
                    <a:pt x="48" y="18"/>
                    <a:pt x="46" y="18"/>
                    <a:pt x="46" y="22"/>
                  </a:cubicBezTo>
                  <a:cubicBezTo>
                    <a:pt x="46" y="22"/>
                    <a:pt x="38" y="24"/>
                    <a:pt x="35" y="26"/>
                  </a:cubicBezTo>
                  <a:cubicBezTo>
                    <a:pt x="33" y="27"/>
                    <a:pt x="32" y="31"/>
                    <a:pt x="28" y="31"/>
                  </a:cubicBezTo>
                  <a:cubicBezTo>
                    <a:pt x="25" y="31"/>
                    <a:pt x="23" y="27"/>
                    <a:pt x="18" y="27"/>
                  </a:cubicBezTo>
                  <a:cubicBezTo>
                    <a:pt x="15" y="27"/>
                    <a:pt x="11" y="26"/>
                    <a:pt x="9" y="27"/>
                  </a:cubicBezTo>
                  <a:cubicBezTo>
                    <a:pt x="9" y="26"/>
                    <a:pt x="7" y="23"/>
                    <a:pt x="7" y="22"/>
                  </a:cubicBezTo>
                  <a:cubicBezTo>
                    <a:pt x="2" y="24"/>
                    <a:pt x="2" y="20"/>
                    <a:pt x="2" y="15"/>
                  </a:cubicBezTo>
                  <a:cubicBezTo>
                    <a:pt x="2" y="14"/>
                    <a:pt x="6" y="14"/>
                    <a:pt x="6" y="11"/>
                  </a:cubicBezTo>
                  <a:cubicBezTo>
                    <a:pt x="6" y="6"/>
                    <a:pt x="0" y="5"/>
                    <a:pt x="3" y="2"/>
                  </a:cubicBezTo>
                  <a:cubicBezTo>
                    <a:pt x="2" y="2"/>
                    <a:pt x="3" y="2"/>
                    <a:pt x="3" y="2"/>
                  </a:cubicBezTo>
                  <a:cubicBezTo>
                    <a:pt x="3" y="2"/>
                    <a:pt x="3" y="2"/>
                    <a:pt x="3" y="2"/>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65" name="Freeform 953"/>
            <p:cNvSpPr>
              <a:spLocks/>
            </p:cNvSpPr>
            <p:nvPr/>
          </p:nvSpPr>
          <p:spPr bwMode="auto">
            <a:xfrm>
              <a:off x="4786313" y="2833688"/>
              <a:ext cx="55562" cy="36512"/>
            </a:xfrm>
            <a:custGeom>
              <a:avLst/>
              <a:gdLst>
                <a:gd name="T0" fmla="*/ 0 w 17"/>
                <a:gd name="T1" fmla="*/ 14001751 h 12"/>
                <a:gd name="T2" fmla="*/ 8928846 w 17"/>
                <a:gd name="T3" fmla="*/ 84005202 h 12"/>
                <a:gd name="T4" fmla="*/ 151802332 w 17"/>
                <a:gd name="T5" fmla="*/ 49003484 h 12"/>
                <a:gd name="T6" fmla="*/ 89294430 w 17"/>
                <a:gd name="T7" fmla="*/ 0 h 12"/>
                <a:gd name="T8" fmla="*/ 0 w 17"/>
                <a:gd name="T9" fmla="*/ 14001751 h 12"/>
                <a:gd name="T10" fmla="*/ 0 w 17"/>
                <a:gd name="T11" fmla="*/ 14001751 h 12"/>
                <a:gd name="T12" fmla="*/ 0 60000 65536"/>
                <a:gd name="T13" fmla="*/ 0 60000 65536"/>
                <a:gd name="T14" fmla="*/ 0 60000 65536"/>
                <a:gd name="T15" fmla="*/ 0 60000 65536"/>
                <a:gd name="T16" fmla="*/ 0 60000 65536"/>
                <a:gd name="T17" fmla="*/ 0 60000 65536"/>
                <a:gd name="T18" fmla="*/ 0 w 17"/>
                <a:gd name="T19" fmla="*/ 0 h 12"/>
                <a:gd name="T20" fmla="*/ 17 w 1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7" h="12">
                  <a:moveTo>
                    <a:pt x="0" y="2"/>
                  </a:moveTo>
                  <a:cubicBezTo>
                    <a:pt x="1" y="5"/>
                    <a:pt x="1" y="12"/>
                    <a:pt x="1" y="12"/>
                  </a:cubicBezTo>
                  <a:cubicBezTo>
                    <a:pt x="1" y="12"/>
                    <a:pt x="15" y="9"/>
                    <a:pt x="17" y="7"/>
                  </a:cubicBezTo>
                  <a:cubicBezTo>
                    <a:pt x="15" y="4"/>
                    <a:pt x="10" y="5"/>
                    <a:pt x="10" y="0"/>
                  </a:cubicBezTo>
                  <a:cubicBezTo>
                    <a:pt x="10" y="0"/>
                    <a:pt x="3" y="1"/>
                    <a:pt x="0" y="2"/>
                  </a:cubicBezTo>
                  <a:cubicBezTo>
                    <a:pt x="0" y="2"/>
                    <a:pt x="0" y="2"/>
                    <a:pt x="0" y="2"/>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66" name="Freeform 954"/>
            <p:cNvSpPr>
              <a:spLocks/>
            </p:cNvSpPr>
            <p:nvPr/>
          </p:nvSpPr>
          <p:spPr bwMode="auto">
            <a:xfrm>
              <a:off x="4616450" y="2836863"/>
              <a:ext cx="169863" cy="174625"/>
            </a:xfrm>
            <a:custGeom>
              <a:avLst/>
              <a:gdLst>
                <a:gd name="T0" fmla="*/ 464941151 w 51"/>
                <a:gd name="T1" fmla="*/ 75189878 h 55"/>
                <a:gd name="T2" fmla="*/ 346425450 w 51"/>
                <a:gd name="T3" fmla="*/ 45112290 h 55"/>
                <a:gd name="T4" fmla="*/ 346425450 w 51"/>
                <a:gd name="T5" fmla="*/ 45112290 h 55"/>
                <a:gd name="T6" fmla="*/ 264377578 w 51"/>
                <a:gd name="T7" fmla="*/ 120302169 h 55"/>
                <a:gd name="T8" fmla="*/ 237028287 w 51"/>
                <a:gd name="T9" fmla="*/ 135339591 h 55"/>
                <a:gd name="T10" fmla="*/ 218794420 w 51"/>
                <a:gd name="T11" fmla="*/ 112783457 h 55"/>
                <a:gd name="T12" fmla="*/ 173214235 w 51"/>
                <a:gd name="T13" fmla="*/ 97746034 h 55"/>
                <a:gd name="T14" fmla="*/ 173214235 w 51"/>
                <a:gd name="T15" fmla="*/ 120302169 h 55"/>
                <a:gd name="T16" fmla="*/ 227912864 w 51"/>
                <a:gd name="T17" fmla="*/ 172933149 h 55"/>
                <a:gd name="T18" fmla="*/ 227912864 w 51"/>
                <a:gd name="T19" fmla="*/ 248123049 h 55"/>
                <a:gd name="T20" fmla="*/ 191445082 w 51"/>
                <a:gd name="T21" fmla="*/ 330828875 h 55"/>
                <a:gd name="T22" fmla="*/ 237028287 w 51"/>
                <a:gd name="T23" fmla="*/ 360906548 h 55"/>
                <a:gd name="T24" fmla="*/ 200563573 w 51"/>
                <a:gd name="T25" fmla="*/ 375943971 h 55"/>
                <a:gd name="T26" fmla="*/ 173214235 w 51"/>
                <a:gd name="T27" fmla="*/ 413537529 h 55"/>
                <a:gd name="T28" fmla="*/ 173214235 w 51"/>
                <a:gd name="T29" fmla="*/ 360906548 h 55"/>
                <a:gd name="T30" fmla="*/ 100281786 w 51"/>
                <a:gd name="T31" fmla="*/ 375943971 h 55"/>
                <a:gd name="T32" fmla="*/ 100281786 w 51"/>
                <a:gd name="T33" fmla="*/ 278197894 h 55"/>
                <a:gd name="T34" fmla="*/ 0 w 51"/>
                <a:gd name="T35" fmla="*/ 172933149 h 55"/>
                <a:gd name="T36" fmla="*/ 82047896 w 51"/>
                <a:gd name="T37" fmla="*/ 75189878 h 55"/>
                <a:gd name="T38" fmla="*/ 227912864 w 51"/>
                <a:gd name="T39" fmla="*/ 30074857 h 55"/>
                <a:gd name="T40" fmla="*/ 309960736 w 51"/>
                <a:gd name="T41" fmla="*/ 15037428 h 55"/>
                <a:gd name="T42" fmla="*/ 401127146 w 51"/>
                <a:gd name="T43" fmla="*/ 45112290 h 55"/>
                <a:gd name="T44" fmla="*/ 455825727 w 51"/>
                <a:gd name="T45" fmla="*/ 0 h 55"/>
                <a:gd name="T46" fmla="*/ 464941151 w 51"/>
                <a:gd name="T47" fmla="*/ 75189878 h 55"/>
                <a:gd name="T48" fmla="*/ 464941151 w 51"/>
                <a:gd name="T49" fmla="*/ 75189878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
                <a:gd name="T76" fmla="*/ 0 h 55"/>
                <a:gd name="T77" fmla="*/ 51 w 51"/>
                <a:gd name="T78" fmla="*/ 55 h 5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 h="55">
                  <a:moveTo>
                    <a:pt x="51" y="10"/>
                  </a:moveTo>
                  <a:cubicBezTo>
                    <a:pt x="38" y="6"/>
                    <a:pt x="38" y="6"/>
                    <a:pt x="38" y="6"/>
                  </a:cubicBezTo>
                  <a:cubicBezTo>
                    <a:pt x="38" y="6"/>
                    <a:pt x="38" y="6"/>
                    <a:pt x="38" y="6"/>
                  </a:cubicBezTo>
                  <a:cubicBezTo>
                    <a:pt x="32" y="8"/>
                    <a:pt x="25" y="11"/>
                    <a:pt x="29" y="16"/>
                  </a:cubicBezTo>
                  <a:cubicBezTo>
                    <a:pt x="28" y="16"/>
                    <a:pt x="27" y="18"/>
                    <a:pt x="26" y="18"/>
                  </a:cubicBezTo>
                  <a:cubicBezTo>
                    <a:pt x="25" y="18"/>
                    <a:pt x="24" y="16"/>
                    <a:pt x="24" y="15"/>
                  </a:cubicBezTo>
                  <a:cubicBezTo>
                    <a:pt x="22" y="15"/>
                    <a:pt x="20" y="14"/>
                    <a:pt x="19" y="13"/>
                  </a:cubicBezTo>
                  <a:cubicBezTo>
                    <a:pt x="19" y="14"/>
                    <a:pt x="19" y="15"/>
                    <a:pt x="19" y="16"/>
                  </a:cubicBezTo>
                  <a:cubicBezTo>
                    <a:pt x="19" y="17"/>
                    <a:pt x="23" y="23"/>
                    <a:pt x="25" y="23"/>
                  </a:cubicBezTo>
                  <a:cubicBezTo>
                    <a:pt x="25" y="27"/>
                    <a:pt x="25" y="30"/>
                    <a:pt x="25" y="33"/>
                  </a:cubicBezTo>
                  <a:cubicBezTo>
                    <a:pt x="25" y="37"/>
                    <a:pt x="25" y="45"/>
                    <a:pt x="21" y="44"/>
                  </a:cubicBezTo>
                  <a:cubicBezTo>
                    <a:pt x="22" y="45"/>
                    <a:pt x="25" y="47"/>
                    <a:pt x="26" y="48"/>
                  </a:cubicBezTo>
                  <a:cubicBezTo>
                    <a:pt x="25" y="49"/>
                    <a:pt x="24" y="51"/>
                    <a:pt x="22" y="50"/>
                  </a:cubicBezTo>
                  <a:cubicBezTo>
                    <a:pt x="21" y="51"/>
                    <a:pt x="19" y="54"/>
                    <a:pt x="19" y="55"/>
                  </a:cubicBezTo>
                  <a:cubicBezTo>
                    <a:pt x="18" y="52"/>
                    <a:pt x="18" y="50"/>
                    <a:pt x="19" y="48"/>
                  </a:cubicBezTo>
                  <a:cubicBezTo>
                    <a:pt x="15" y="49"/>
                    <a:pt x="14" y="50"/>
                    <a:pt x="11" y="50"/>
                  </a:cubicBezTo>
                  <a:cubicBezTo>
                    <a:pt x="11" y="44"/>
                    <a:pt x="9" y="41"/>
                    <a:pt x="11" y="37"/>
                  </a:cubicBezTo>
                  <a:cubicBezTo>
                    <a:pt x="1" y="37"/>
                    <a:pt x="1" y="28"/>
                    <a:pt x="0" y="23"/>
                  </a:cubicBezTo>
                  <a:cubicBezTo>
                    <a:pt x="4" y="20"/>
                    <a:pt x="8" y="16"/>
                    <a:pt x="9" y="10"/>
                  </a:cubicBezTo>
                  <a:cubicBezTo>
                    <a:pt x="15" y="10"/>
                    <a:pt x="20" y="6"/>
                    <a:pt x="25" y="4"/>
                  </a:cubicBezTo>
                  <a:cubicBezTo>
                    <a:pt x="28" y="3"/>
                    <a:pt x="31" y="2"/>
                    <a:pt x="34" y="2"/>
                  </a:cubicBezTo>
                  <a:cubicBezTo>
                    <a:pt x="39" y="2"/>
                    <a:pt x="41" y="6"/>
                    <a:pt x="44" y="6"/>
                  </a:cubicBezTo>
                  <a:cubicBezTo>
                    <a:pt x="48" y="6"/>
                    <a:pt x="49" y="2"/>
                    <a:pt x="50" y="0"/>
                  </a:cubicBezTo>
                  <a:cubicBezTo>
                    <a:pt x="51" y="3"/>
                    <a:pt x="51" y="10"/>
                    <a:pt x="51" y="10"/>
                  </a:cubicBezTo>
                  <a:cubicBezTo>
                    <a:pt x="51" y="10"/>
                    <a:pt x="51" y="10"/>
                    <a:pt x="51" y="1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67" name="Freeform 955"/>
            <p:cNvSpPr>
              <a:spLocks/>
            </p:cNvSpPr>
            <p:nvPr/>
          </p:nvSpPr>
          <p:spPr bwMode="auto">
            <a:xfrm>
              <a:off x="4579938" y="2816225"/>
              <a:ext cx="61912" cy="93663"/>
            </a:xfrm>
            <a:custGeom>
              <a:avLst/>
              <a:gdLst>
                <a:gd name="T0" fmla="*/ 171901162 w 19"/>
                <a:gd name="T1" fmla="*/ 123812499 h 30"/>
                <a:gd name="T2" fmla="*/ 54283478 w 19"/>
                <a:gd name="T3" fmla="*/ 0 h 30"/>
                <a:gd name="T4" fmla="*/ 0 w 19"/>
                <a:gd name="T5" fmla="*/ 87398478 h 30"/>
                <a:gd name="T6" fmla="*/ 27143243 w 19"/>
                <a:gd name="T7" fmla="*/ 160229197 h 30"/>
                <a:gd name="T8" fmla="*/ 99522220 w 19"/>
                <a:gd name="T9" fmla="*/ 218494877 h 30"/>
                <a:gd name="T10" fmla="*/ 171901162 w 19"/>
                <a:gd name="T11" fmla="*/ 123812499 h 30"/>
                <a:gd name="T12" fmla="*/ 171901162 w 19"/>
                <a:gd name="T13" fmla="*/ 123812499 h 30"/>
                <a:gd name="T14" fmla="*/ 0 60000 65536"/>
                <a:gd name="T15" fmla="*/ 0 60000 65536"/>
                <a:gd name="T16" fmla="*/ 0 60000 65536"/>
                <a:gd name="T17" fmla="*/ 0 60000 65536"/>
                <a:gd name="T18" fmla="*/ 0 60000 65536"/>
                <a:gd name="T19" fmla="*/ 0 60000 65536"/>
                <a:gd name="T20" fmla="*/ 0 60000 65536"/>
                <a:gd name="T21" fmla="*/ 0 w 19"/>
                <a:gd name="T22" fmla="*/ 0 h 30"/>
                <a:gd name="T23" fmla="*/ 19 w 19"/>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0">
                  <a:moveTo>
                    <a:pt x="19" y="17"/>
                  </a:moveTo>
                  <a:cubicBezTo>
                    <a:pt x="12" y="7"/>
                    <a:pt x="8" y="0"/>
                    <a:pt x="6" y="0"/>
                  </a:cubicBezTo>
                  <a:cubicBezTo>
                    <a:pt x="0" y="0"/>
                    <a:pt x="4" y="5"/>
                    <a:pt x="0" y="12"/>
                  </a:cubicBezTo>
                  <a:cubicBezTo>
                    <a:pt x="1" y="15"/>
                    <a:pt x="2" y="19"/>
                    <a:pt x="3" y="22"/>
                  </a:cubicBezTo>
                  <a:cubicBezTo>
                    <a:pt x="4" y="24"/>
                    <a:pt x="10" y="27"/>
                    <a:pt x="11" y="30"/>
                  </a:cubicBezTo>
                  <a:cubicBezTo>
                    <a:pt x="15" y="27"/>
                    <a:pt x="18" y="22"/>
                    <a:pt x="19" y="17"/>
                  </a:cubicBezTo>
                  <a:cubicBezTo>
                    <a:pt x="19" y="17"/>
                    <a:pt x="19" y="17"/>
                    <a:pt x="19" y="17"/>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68" name="Freeform 956"/>
            <p:cNvSpPr>
              <a:spLocks/>
            </p:cNvSpPr>
            <p:nvPr/>
          </p:nvSpPr>
          <p:spPr bwMode="auto">
            <a:xfrm>
              <a:off x="4233863" y="2651125"/>
              <a:ext cx="107950" cy="52388"/>
            </a:xfrm>
            <a:custGeom>
              <a:avLst/>
              <a:gdLst>
                <a:gd name="T0" fmla="*/ 293043848 w 32"/>
                <a:gd name="T1" fmla="*/ 66003509 h 17"/>
                <a:gd name="T2" fmla="*/ 201466351 w 32"/>
                <a:gd name="T3" fmla="*/ 124670890 h 17"/>
                <a:gd name="T4" fmla="*/ 146523437 w 32"/>
                <a:gd name="T5" fmla="*/ 88003769 h 17"/>
                <a:gd name="T6" fmla="*/ 82417350 w 32"/>
                <a:gd name="T7" fmla="*/ 124670890 h 17"/>
                <a:gd name="T8" fmla="*/ 82417350 w 32"/>
                <a:gd name="T9" fmla="*/ 124670890 h 17"/>
                <a:gd name="T10" fmla="*/ 54945916 w 32"/>
                <a:gd name="T11" fmla="*/ 124670890 h 17"/>
                <a:gd name="T12" fmla="*/ 54945916 w 32"/>
                <a:gd name="T13" fmla="*/ 124670890 h 17"/>
                <a:gd name="T14" fmla="*/ 0 w 32"/>
                <a:gd name="T15" fmla="*/ 88003769 h 17"/>
                <a:gd name="T16" fmla="*/ 45788760 w 32"/>
                <a:gd name="T17" fmla="*/ 22000265 h 17"/>
                <a:gd name="T18" fmla="*/ 283886703 w 32"/>
                <a:gd name="T19" fmla="*/ 0 h 17"/>
                <a:gd name="T20" fmla="*/ 283886703 w 32"/>
                <a:gd name="T21" fmla="*/ 0 h 17"/>
                <a:gd name="T22" fmla="*/ 238097955 w 32"/>
                <a:gd name="T23" fmla="*/ 44000531 h 17"/>
                <a:gd name="T24" fmla="*/ 238097955 w 32"/>
                <a:gd name="T25" fmla="*/ 44000531 h 17"/>
                <a:gd name="T26" fmla="*/ 293043848 w 32"/>
                <a:gd name="T27" fmla="*/ 66003509 h 17"/>
                <a:gd name="T28" fmla="*/ 293043848 w 32"/>
                <a:gd name="T29" fmla="*/ 66003509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17"/>
                <a:gd name="T47" fmla="*/ 32 w 32"/>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17">
                  <a:moveTo>
                    <a:pt x="32" y="9"/>
                  </a:moveTo>
                  <a:cubicBezTo>
                    <a:pt x="30" y="9"/>
                    <a:pt x="23" y="15"/>
                    <a:pt x="22" y="17"/>
                  </a:cubicBezTo>
                  <a:cubicBezTo>
                    <a:pt x="20" y="16"/>
                    <a:pt x="16" y="16"/>
                    <a:pt x="16" y="12"/>
                  </a:cubicBezTo>
                  <a:cubicBezTo>
                    <a:pt x="13" y="13"/>
                    <a:pt x="12" y="15"/>
                    <a:pt x="9" y="17"/>
                  </a:cubicBezTo>
                  <a:cubicBezTo>
                    <a:pt x="9" y="17"/>
                    <a:pt x="9" y="17"/>
                    <a:pt x="9" y="17"/>
                  </a:cubicBezTo>
                  <a:cubicBezTo>
                    <a:pt x="6" y="17"/>
                    <a:pt x="6" y="17"/>
                    <a:pt x="6" y="17"/>
                  </a:cubicBezTo>
                  <a:cubicBezTo>
                    <a:pt x="6" y="17"/>
                    <a:pt x="6" y="17"/>
                    <a:pt x="6" y="17"/>
                  </a:cubicBezTo>
                  <a:cubicBezTo>
                    <a:pt x="4" y="16"/>
                    <a:pt x="0" y="14"/>
                    <a:pt x="0" y="12"/>
                  </a:cubicBezTo>
                  <a:cubicBezTo>
                    <a:pt x="2" y="11"/>
                    <a:pt x="3" y="7"/>
                    <a:pt x="5" y="3"/>
                  </a:cubicBezTo>
                  <a:cubicBezTo>
                    <a:pt x="11" y="2"/>
                    <a:pt x="21" y="1"/>
                    <a:pt x="31" y="0"/>
                  </a:cubicBezTo>
                  <a:cubicBezTo>
                    <a:pt x="31" y="0"/>
                    <a:pt x="31" y="0"/>
                    <a:pt x="31" y="0"/>
                  </a:cubicBezTo>
                  <a:cubicBezTo>
                    <a:pt x="26" y="6"/>
                    <a:pt x="26" y="6"/>
                    <a:pt x="26" y="6"/>
                  </a:cubicBezTo>
                  <a:cubicBezTo>
                    <a:pt x="26" y="6"/>
                    <a:pt x="26" y="6"/>
                    <a:pt x="26" y="6"/>
                  </a:cubicBezTo>
                  <a:cubicBezTo>
                    <a:pt x="27" y="8"/>
                    <a:pt x="20" y="9"/>
                    <a:pt x="32" y="9"/>
                  </a:cubicBezTo>
                  <a:cubicBezTo>
                    <a:pt x="32" y="9"/>
                    <a:pt x="32" y="9"/>
                    <a:pt x="32" y="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69" name="Freeform 957"/>
            <p:cNvSpPr>
              <a:spLocks/>
            </p:cNvSpPr>
            <p:nvPr/>
          </p:nvSpPr>
          <p:spPr bwMode="auto">
            <a:xfrm>
              <a:off x="4251325" y="2676525"/>
              <a:ext cx="306388" cy="282575"/>
            </a:xfrm>
            <a:custGeom>
              <a:avLst/>
              <a:gdLst>
                <a:gd name="T0" fmla="*/ 483284199 w 92"/>
                <a:gd name="T1" fmla="*/ 126612353 h 89"/>
                <a:gd name="T2" fmla="*/ 419453894 w 92"/>
                <a:gd name="T3" fmla="*/ 81926597 h 89"/>
                <a:gd name="T4" fmla="*/ 355623494 w 92"/>
                <a:gd name="T5" fmla="*/ 156402843 h 89"/>
                <a:gd name="T6" fmla="*/ 428573372 w 92"/>
                <a:gd name="T7" fmla="*/ 230881839 h 89"/>
                <a:gd name="T8" fmla="*/ 537995027 w 92"/>
                <a:gd name="T9" fmla="*/ 297913169 h 89"/>
                <a:gd name="T10" fmla="*/ 537995027 w 92"/>
                <a:gd name="T11" fmla="*/ 297913169 h 89"/>
                <a:gd name="T12" fmla="*/ 629180746 w 92"/>
                <a:gd name="T13" fmla="*/ 372389479 h 89"/>
                <a:gd name="T14" fmla="*/ 629180746 w 92"/>
                <a:gd name="T15" fmla="*/ 372389479 h 89"/>
                <a:gd name="T16" fmla="*/ 720366466 w 92"/>
                <a:gd name="T17" fmla="*/ 409630320 h 89"/>
                <a:gd name="T18" fmla="*/ 838907788 w 92"/>
                <a:gd name="T19" fmla="*/ 476658922 h 89"/>
                <a:gd name="T20" fmla="*/ 811552374 w 92"/>
                <a:gd name="T21" fmla="*/ 513899763 h 89"/>
                <a:gd name="T22" fmla="*/ 811552374 w 92"/>
                <a:gd name="T23" fmla="*/ 513899763 h 89"/>
                <a:gd name="T24" fmla="*/ 793316438 w 92"/>
                <a:gd name="T25" fmla="*/ 491554167 h 89"/>
                <a:gd name="T26" fmla="*/ 793316438 w 92"/>
                <a:gd name="T27" fmla="*/ 491554167 h 89"/>
                <a:gd name="T28" fmla="*/ 756841357 w 92"/>
                <a:gd name="T29" fmla="*/ 476658922 h 89"/>
                <a:gd name="T30" fmla="*/ 720366466 w 92"/>
                <a:gd name="T31" fmla="*/ 476658922 h 89"/>
                <a:gd name="T32" fmla="*/ 720366466 w 92"/>
                <a:gd name="T33" fmla="*/ 513899763 h 89"/>
                <a:gd name="T34" fmla="*/ 747721880 w 92"/>
                <a:gd name="T35" fmla="*/ 551137875 h 89"/>
                <a:gd name="T36" fmla="*/ 720366466 w 92"/>
                <a:gd name="T37" fmla="*/ 595823610 h 89"/>
                <a:gd name="T38" fmla="*/ 693011052 w 92"/>
                <a:gd name="T39" fmla="*/ 662854941 h 89"/>
                <a:gd name="T40" fmla="*/ 620061269 w 92"/>
                <a:gd name="T41" fmla="*/ 647959696 h 89"/>
                <a:gd name="T42" fmla="*/ 665655638 w 92"/>
                <a:gd name="T43" fmla="*/ 588375987 h 89"/>
                <a:gd name="T44" fmla="*/ 565350441 w 92"/>
                <a:gd name="T45" fmla="*/ 469211300 h 89"/>
                <a:gd name="T46" fmla="*/ 483284199 w 92"/>
                <a:gd name="T47" fmla="*/ 424525565 h 89"/>
                <a:gd name="T48" fmla="*/ 173252008 w 92"/>
                <a:gd name="T49" fmla="*/ 193643726 h 89"/>
                <a:gd name="T50" fmla="*/ 109421703 w 92"/>
                <a:gd name="T51" fmla="*/ 193643726 h 89"/>
                <a:gd name="T52" fmla="*/ 27355426 w 92"/>
                <a:gd name="T53" fmla="*/ 215986594 h 89"/>
                <a:gd name="T54" fmla="*/ 0 w 92"/>
                <a:gd name="T55" fmla="*/ 134059975 h 89"/>
                <a:gd name="T56" fmla="*/ 0 w 92"/>
                <a:gd name="T57" fmla="*/ 74478975 h 89"/>
                <a:gd name="T58" fmla="*/ 0 w 92"/>
                <a:gd name="T59" fmla="*/ 74478975 h 89"/>
                <a:gd name="T60" fmla="*/ 9119481 w 92"/>
                <a:gd name="T61" fmla="*/ 67031352 h 89"/>
                <a:gd name="T62" fmla="*/ 36474903 w 92"/>
                <a:gd name="T63" fmla="*/ 67031352 h 89"/>
                <a:gd name="T64" fmla="*/ 36474903 w 92"/>
                <a:gd name="T65" fmla="*/ 67031352 h 89"/>
                <a:gd name="T66" fmla="*/ 100305244 w 92"/>
                <a:gd name="T67" fmla="*/ 29790500 h 89"/>
                <a:gd name="T68" fmla="*/ 155016072 w 92"/>
                <a:gd name="T69" fmla="*/ 67031352 h 89"/>
                <a:gd name="T70" fmla="*/ 255318297 w 92"/>
                <a:gd name="T71" fmla="*/ 7447625 h 89"/>
                <a:gd name="T72" fmla="*/ 255318297 w 92"/>
                <a:gd name="T73" fmla="*/ 7447625 h 89"/>
                <a:gd name="T74" fmla="*/ 346504016 w 92"/>
                <a:gd name="T75" fmla="*/ 0 h 89"/>
                <a:gd name="T76" fmla="*/ 346504016 w 92"/>
                <a:gd name="T77" fmla="*/ 0 h 89"/>
                <a:gd name="T78" fmla="*/ 483284199 w 92"/>
                <a:gd name="T79" fmla="*/ 29790500 h 89"/>
                <a:gd name="T80" fmla="*/ 483284199 w 92"/>
                <a:gd name="T81" fmla="*/ 126612353 h 89"/>
                <a:gd name="T82" fmla="*/ 483284199 w 92"/>
                <a:gd name="T83" fmla="*/ 126612353 h 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2"/>
                <a:gd name="T127" fmla="*/ 0 h 89"/>
                <a:gd name="T128" fmla="*/ 92 w 92"/>
                <a:gd name="T129" fmla="*/ 89 h 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2" h="89">
                  <a:moveTo>
                    <a:pt x="53" y="17"/>
                  </a:moveTo>
                  <a:cubicBezTo>
                    <a:pt x="52" y="11"/>
                    <a:pt x="48" y="18"/>
                    <a:pt x="46" y="11"/>
                  </a:cubicBezTo>
                  <a:cubicBezTo>
                    <a:pt x="39" y="13"/>
                    <a:pt x="39" y="14"/>
                    <a:pt x="39" y="21"/>
                  </a:cubicBezTo>
                  <a:cubicBezTo>
                    <a:pt x="39" y="26"/>
                    <a:pt x="42" y="31"/>
                    <a:pt x="47" y="31"/>
                  </a:cubicBezTo>
                  <a:cubicBezTo>
                    <a:pt x="47" y="34"/>
                    <a:pt x="57" y="39"/>
                    <a:pt x="59" y="40"/>
                  </a:cubicBezTo>
                  <a:cubicBezTo>
                    <a:pt x="59" y="40"/>
                    <a:pt x="59" y="40"/>
                    <a:pt x="59" y="40"/>
                  </a:cubicBezTo>
                  <a:cubicBezTo>
                    <a:pt x="69" y="50"/>
                    <a:pt x="69" y="50"/>
                    <a:pt x="69" y="50"/>
                  </a:cubicBezTo>
                  <a:cubicBezTo>
                    <a:pt x="69" y="50"/>
                    <a:pt x="69" y="50"/>
                    <a:pt x="69" y="50"/>
                  </a:cubicBezTo>
                  <a:cubicBezTo>
                    <a:pt x="72" y="53"/>
                    <a:pt x="74" y="56"/>
                    <a:pt x="79" y="55"/>
                  </a:cubicBezTo>
                  <a:cubicBezTo>
                    <a:pt x="80" y="57"/>
                    <a:pt x="90" y="64"/>
                    <a:pt x="92" y="64"/>
                  </a:cubicBezTo>
                  <a:cubicBezTo>
                    <a:pt x="92" y="66"/>
                    <a:pt x="91" y="68"/>
                    <a:pt x="89" y="69"/>
                  </a:cubicBezTo>
                  <a:cubicBezTo>
                    <a:pt x="89" y="69"/>
                    <a:pt x="89" y="69"/>
                    <a:pt x="89" y="69"/>
                  </a:cubicBezTo>
                  <a:cubicBezTo>
                    <a:pt x="87" y="66"/>
                    <a:pt x="87" y="66"/>
                    <a:pt x="87" y="66"/>
                  </a:cubicBezTo>
                  <a:cubicBezTo>
                    <a:pt x="87" y="66"/>
                    <a:pt x="87" y="66"/>
                    <a:pt x="87" y="66"/>
                  </a:cubicBezTo>
                  <a:cubicBezTo>
                    <a:pt x="86" y="66"/>
                    <a:pt x="83" y="66"/>
                    <a:pt x="83" y="64"/>
                  </a:cubicBezTo>
                  <a:cubicBezTo>
                    <a:pt x="81" y="64"/>
                    <a:pt x="80" y="64"/>
                    <a:pt x="79" y="64"/>
                  </a:cubicBezTo>
                  <a:cubicBezTo>
                    <a:pt x="79" y="66"/>
                    <a:pt x="79" y="67"/>
                    <a:pt x="79" y="69"/>
                  </a:cubicBezTo>
                  <a:cubicBezTo>
                    <a:pt x="79" y="71"/>
                    <a:pt x="80" y="74"/>
                    <a:pt x="82" y="74"/>
                  </a:cubicBezTo>
                  <a:cubicBezTo>
                    <a:pt x="81" y="76"/>
                    <a:pt x="80" y="80"/>
                    <a:pt x="79" y="80"/>
                  </a:cubicBezTo>
                  <a:cubicBezTo>
                    <a:pt x="78" y="84"/>
                    <a:pt x="76" y="86"/>
                    <a:pt x="76" y="89"/>
                  </a:cubicBezTo>
                  <a:cubicBezTo>
                    <a:pt x="74" y="89"/>
                    <a:pt x="68" y="87"/>
                    <a:pt x="68" y="87"/>
                  </a:cubicBezTo>
                  <a:cubicBezTo>
                    <a:pt x="70" y="83"/>
                    <a:pt x="73" y="82"/>
                    <a:pt x="73" y="79"/>
                  </a:cubicBezTo>
                  <a:cubicBezTo>
                    <a:pt x="73" y="72"/>
                    <a:pt x="67" y="65"/>
                    <a:pt x="62" y="63"/>
                  </a:cubicBezTo>
                  <a:cubicBezTo>
                    <a:pt x="56" y="62"/>
                    <a:pt x="53" y="57"/>
                    <a:pt x="53" y="57"/>
                  </a:cubicBezTo>
                  <a:cubicBezTo>
                    <a:pt x="29" y="53"/>
                    <a:pt x="22" y="30"/>
                    <a:pt x="19" y="26"/>
                  </a:cubicBezTo>
                  <a:cubicBezTo>
                    <a:pt x="15" y="26"/>
                    <a:pt x="14" y="26"/>
                    <a:pt x="12" y="26"/>
                  </a:cubicBezTo>
                  <a:cubicBezTo>
                    <a:pt x="8" y="26"/>
                    <a:pt x="6" y="27"/>
                    <a:pt x="3" y="29"/>
                  </a:cubicBezTo>
                  <a:cubicBezTo>
                    <a:pt x="1" y="27"/>
                    <a:pt x="0" y="22"/>
                    <a:pt x="0" y="18"/>
                  </a:cubicBezTo>
                  <a:cubicBezTo>
                    <a:pt x="0" y="15"/>
                    <a:pt x="0" y="14"/>
                    <a:pt x="0" y="10"/>
                  </a:cubicBezTo>
                  <a:cubicBezTo>
                    <a:pt x="0" y="10"/>
                    <a:pt x="0" y="10"/>
                    <a:pt x="0" y="10"/>
                  </a:cubicBezTo>
                  <a:cubicBezTo>
                    <a:pt x="1" y="9"/>
                    <a:pt x="1" y="9"/>
                    <a:pt x="1" y="9"/>
                  </a:cubicBezTo>
                  <a:cubicBezTo>
                    <a:pt x="4" y="9"/>
                    <a:pt x="4" y="9"/>
                    <a:pt x="4" y="9"/>
                  </a:cubicBezTo>
                  <a:cubicBezTo>
                    <a:pt x="4" y="9"/>
                    <a:pt x="4" y="9"/>
                    <a:pt x="4" y="9"/>
                  </a:cubicBezTo>
                  <a:cubicBezTo>
                    <a:pt x="7" y="7"/>
                    <a:pt x="8" y="5"/>
                    <a:pt x="11" y="4"/>
                  </a:cubicBezTo>
                  <a:cubicBezTo>
                    <a:pt x="11" y="8"/>
                    <a:pt x="15" y="8"/>
                    <a:pt x="17" y="9"/>
                  </a:cubicBezTo>
                  <a:cubicBezTo>
                    <a:pt x="18" y="7"/>
                    <a:pt x="27" y="1"/>
                    <a:pt x="28" y="1"/>
                  </a:cubicBezTo>
                  <a:cubicBezTo>
                    <a:pt x="28" y="1"/>
                    <a:pt x="28" y="1"/>
                    <a:pt x="28" y="1"/>
                  </a:cubicBezTo>
                  <a:cubicBezTo>
                    <a:pt x="38" y="0"/>
                    <a:pt x="38" y="0"/>
                    <a:pt x="38" y="0"/>
                  </a:cubicBezTo>
                  <a:cubicBezTo>
                    <a:pt x="38" y="0"/>
                    <a:pt x="38" y="0"/>
                    <a:pt x="38" y="0"/>
                  </a:cubicBezTo>
                  <a:cubicBezTo>
                    <a:pt x="41" y="4"/>
                    <a:pt x="47" y="4"/>
                    <a:pt x="53" y="4"/>
                  </a:cubicBezTo>
                  <a:cubicBezTo>
                    <a:pt x="53" y="10"/>
                    <a:pt x="49" y="13"/>
                    <a:pt x="53" y="17"/>
                  </a:cubicBezTo>
                  <a:cubicBezTo>
                    <a:pt x="53" y="17"/>
                    <a:pt x="53" y="17"/>
                    <a:pt x="53" y="17"/>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70" name="Freeform 958"/>
            <p:cNvSpPr>
              <a:spLocks/>
            </p:cNvSpPr>
            <p:nvPr/>
          </p:nvSpPr>
          <p:spPr bwMode="auto">
            <a:xfrm>
              <a:off x="3927475" y="2536825"/>
              <a:ext cx="347663" cy="280988"/>
            </a:xfrm>
            <a:custGeom>
              <a:avLst/>
              <a:gdLst>
                <a:gd name="T0" fmla="*/ 210096072 w 104"/>
                <a:gd name="T1" fmla="*/ 566033120 h 89"/>
                <a:gd name="T2" fmla="*/ 210096072 w 104"/>
                <a:gd name="T3" fmla="*/ 513899763 h 89"/>
                <a:gd name="T4" fmla="*/ 219232651 w 104"/>
                <a:gd name="T5" fmla="*/ 431973187 h 89"/>
                <a:gd name="T6" fmla="*/ 191825889 w 104"/>
                <a:gd name="T7" fmla="*/ 320256037 h 89"/>
                <a:gd name="T8" fmla="*/ 0 w 104"/>
                <a:gd name="T9" fmla="*/ 230881839 h 89"/>
                <a:gd name="T10" fmla="*/ 0 w 104"/>
                <a:gd name="T11" fmla="*/ 230881839 h 89"/>
                <a:gd name="T12" fmla="*/ 27403704 w 104"/>
                <a:gd name="T13" fmla="*/ 215986594 h 89"/>
                <a:gd name="T14" fmla="*/ 27403704 w 104"/>
                <a:gd name="T15" fmla="*/ 215986594 h 89"/>
                <a:gd name="T16" fmla="*/ 73077542 w 104"/>
                <a:gd name="T17" fmla="*/ 186196104 h 89"/>
                <a:gd name="T18" fmla="*/ 73077542 w 104"/>
                <a:gd name="T19" fmla="*/ 186196104 h 89"/>
                <a:gd name="T20" fmla="*/ 127884949 w 104"/>
                <a:gd name="T21" fmla="*/ 208538971 h 89"/>
                <a:gd name="T22" fmla="*/ 127884949 w 104"/>
                <a:gd name="T23" fmla="*/ 208538971 h 89"/>
                <a:gd name="T24" fmla="*/ 219232651 w 104"/>
                <a:gd name="T25" fmla="*/ 208538971 h 89"/>
                <a:gd name="T26" fmla="*/ 219232651 w 104"/>
                <a:gd name="T27" fmla="*/ 208538971 h 89"/>
                <a:gd name="T28" fmla="*/ 219232651 w 104"/>
                <a:gd name="T29" fmla="*/ 111717108 h 89"/>
                <a:gd name="T30" fmla="*/ 219232651 w 104"/>
                <a:gd name="T31" fmla="*/ 111717108 h 89"/>
                <a:gd name="T32" fmla="*/ 283173590 w 104"/>
                <a:gd name="T33" fmla="*/ 148955220 h 89"/>
                <a:gd name="T34" fmla="*/ 456732414 w 104"/>
                <a:gd name="T35" fmla="*/ 14895250 h 89"/>
                <a:gd name="T36" fmla="*/ 548077046 w 104"/>
                <a:gd name="T37" fmla="*/ 0 h 89"/>
                <a:gd name="T38" fmla="*/ 548077046 w 104"/>
                <a:gd name="T39" fmla="*/ 0 h 89"/>
                <a:gd name="T40" fmla="*/ 548077046 w 104"/>
                <a:gd name="T41" fmla="*/ 37238123 h 89"/>
                <a:gd name="T42" fmla="*/ 548077046 w 104"/>
                <a:gd name="T43" fmla="*/ 37238123 h 89"/>
                <a:gd name="T44" fmla="*/ 758176045 w 104"/>
                <a:gd name="T45" fmla="*/ 126612353 h 89"/>
                <a:gd name="T46" fmla="*/ 840387309 w 104"/>
                <a:gd name="T47" fmla="*/ 156402843 h 89"/>
                <a:gd name="T48" fmla="*/ 840387309 w 104"/>
                <a:gd name="T49" fmla="*/ 156402843 h 89"/>
                <a:gd name="T50" fmla="*/ 840387309 w 104"/>
                <a:gd name="T51" fmla="*/ 148955220 h 89"/>
                <a:gd name="T52" fmla="*/ 840387309 w 104"/>
                <a:gd name="T53" fmla="*/ 148955220 h 89"/>
                <a:gd name="T54" fmla="*/ 950002076 w 104"/>
                <a:gd name="T55" fmla="*/ 171300817 h 89"/>
                <a:gd name="T56" fmla="*/ 840387309 w 104"/>
                <a:gd name="T57" fmla="*/ 357494149 h 89"/>
                <a:gd name="T58" fmla="*/ 895194693 w 104"/>
                <a:gd name="T59" fmla="*/ 394735075 h 89"/>
                <a:gd name="T60" fmla="*/ 895194693 w 104"/>
                <a:gd name="T61" fmla="*/ 394735075 h 89"/>
                <a:gd name="T62" fmla="*/ 886061136 w 104"/>
                <a:gd name="T63" fmla="*/ 417077943 h 89"/>
                <a:gd name="T64" fmla="*/ 886061136 w 104"/>
                <a:gd name="T65" fmla="*/ 417077943 h 89"/>
                <a:gd name="T66" fmla="*/ 886061136 w 104"/>
                <a:gd name="T67" fmla="*/ 461763677 h 89"/>
                <a:gd name="T68" fmla="*/ 913464828 w 104"/>
                <a:gd name="T69" fmla="*/ 543690253 h 89"/>
                <a:gd name="T70" fmla="*/ 712502218 w 104"/>
                <a:gd name="T71" fmla="*/ 595823610 h 89"/>
                <a:gd name="T72" fmla="*/ 657694835 w 104"/>
                <a:gd name="T73" fmla="*/ 580928365 h 89"/>
                <a:gd name="T74" fmla="*/ 557213624 w 104"/>
                <a:gd name="T75" fmla="*/ 655407318 h 89"/>
                <a:gd name="T76" fmla="*/ 447595835 w 104"/>
                <a:gd name="T77" fmla="*/ 633064451 h 89"/>
                <a:gd name="T78" fmla="*/ 401925031 w 104"/>
                <a:gd name="T79" fmla="*/ 655407318 h 89"/>
                <a:gd name="T80" fmla="*/ 210096072 w 104"/>
                <a:gd name="T81" fmla="*/ 566033120 h 89"/>
                <a:gd name="T82" fmla="*/ 210096072 w 104"/>
                <a:gd name="T83" fmla="*/ 566033120 h 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4"/>
                <a:gd name="T127" fmla="*/ 0 h 89"/>
                <a:gd name="T128" fmla="*/ 104 w 104"/>
                <a:gd name="T129" fmla="*/ 89 h 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4" h="89">
                  <a:moveTo>
                    <a:pt x="23" y="76"/>
                  </a:moveTo>
                  <a:cubicBezTo>
                    <a:pt x="25" y="75"/>
                    <a:pt x="23" y="71"/>
                    <a:pt x="23" y="69"/>
                  </a:cubicBezTo>
                  <a:cubicBezTo>
                    <a:pt x="23" y="62"/>
                    <a:pt x="24" y="62"/>
                    <a:pt x="24" y="58"/>
                  </a:cubicBezTo>
                  <a:cubicBezTo>
                    <a:pt x="24" y="54"/>
                    <a:pt x="22" y="47"/>
                    <a:pt x="21" y="43"/>
                  </a:cubicBezTo>
                  <a:cubicBezTo>
                    <a:pt x="18" y="43"/>
                    <a:pt x="0" y="32"/>
                    <a:pt x="0" y="31"/>
                  </a:cubicBezTo>
                  <a:cubicBezTo>
                    <a:pt x="0" y="31"/>
                    <a:pt x="0" y="31"/>
                    <a:pt x="0" y="31"/>
                  </a:cubicBezTo>
                  <a:cubicBezTo>
                    <a:pt x="3" y="29"/>
                    <a:pt x="3" y="29"/>
                    <a:pt x="3" y="29"/>
                  </a:cubicBezTo>
                  <a:cubicBezTo>
                    <a:pt x="3" y="29"/>
                    <a:pt x="3" y="29"/>
                    <a:pt x="3" y="29"/>
                  </a:cubicBezTo>
                  <a:cubicBezTo>
                    <a:pt x="5" y="29"/>
                    <a:pt x="6" y="25"/>
                    <a:pt x="8" y="25"/>
                  </a:cubicBezTo>
                  <a:cubicBezTo>
                    <a:pt x="8" y="25"/>
                    <a:pt x="8" y="25"/>
                    <a:pt x="8" y="25"/>
                  </a:cubicBezTo>
                  <a:cubicBezTo>
                    <a:pt x="14" y="28"/>
                    <a:pt x="14" y="28"/>
                    <a:pt x="14" y="28"/>
                  </a:cubicBezTo>
                  <a:cubicBezTo>
                    <a:pt x="14" y="28"/>
                    <a:pt x="14" y="28"/>
                    <a:pt x="14" y="28"/>
                  </a:cubicBezTo>
                  <a:cubicBezTo>
                    <a:pt x="18" y="26"/>
                    <a:pt x="22" y="27"/>
                    <a:pt x="24" y="28"/>
                  </a:cubicBezTo>
                  <a:cubicBezTo>
                    <a:pt x="24" y="28"/>
                    <a:pt x="24" y="28"/>
                    <a:pt x="24" y="28"/>
                  </a:cubicBezTo>
                  <a:cubicBezTo>
                    <a:pt x="24" y="15"/>
                    <a:pt x="24" y="15"/>
                    <a:pt x="24" y="15"/>
                  </a:cubicBezTo>
                  <a:cubicBezTo>
                    <a:pt x="24" y="15"/>
                    <a:pt x="24" y="15"/>
                    <a:pt x="24" y="15"/>
                  </a:cubicBezTo>
                  <a:cubicBezTo>
                    <a:pt x="27" y="17"/>
                    <a:pt x="27" y="20"/>
                    <a:pt x="31" y="20"/>
                  </a:cubicBezTo>
                  <a:cubicBezTo>
                    <a:pt x="39" y="20"/>
                    <a:pt x="49" y="8"/>
                    <a:pt x="50" y="2"/>
                  </a:cubicBezTo>
                  <a:cubicBezTo>
                    <a:pt x="54" y="2"/>
                    <a:pt x="57" y="1"/>
                    <a:pt x="60" y="0"/>
                  </a:cubicBezTo>
                  <a:cubicBezTo>
                    <a:pt x="60" y="0"/>
                    <a:pt x="60" y="0"/>
                    <a:pt x="60" y="0"/>
                  </a:cubicBezTo>
                  <a:cubicBezTo>
                    <a:pt x="60" y="5"/>
                    <a:pt x="60" y="5"/>
                    <a:pt x="60" y="5"/>
                  </a:cubicBezTo>
                  <a:cubicBezTo>
                    <a:pt x="60" y="5"/>
                    <a:pt x="60" y="5"/>
                    <a:pt x="60" y="5"/>
                  </a:cubicBezTo>
                  <a:cubicBezTo>
                    <a:pt x="69" y="8"/>
                    <a:pt x="75" y="14"/>
                    <a:pt x="83" y="17"/>
                  </a:cubicBezTo>
                  <a:cubicBezTo>
                    <a:pt x="83" y="17"/>
                    <a:pt x="90" y="21"/>
                    <a:pt x="92" y="21"/>
                  </a:cubicBezTo>
                  <a:cubicBezTo>
                    <a:pt x="92" y="21"/>
                    <a:pt x="92" y="21"/>
                    <a:pt x="92" y="21"/>
                  </a:cubicBezTo>
                  <a:cubicBezTo>
                    <a:pt x="92" y="20"/>
                    <a:pt x="92" y="20"/>
                    <a:pt x="92" y="20"/>
                  </a:cubicBezTo>
                  <a:cubicBezTo>
                    <a:pt x="92" y="20"/>
                    <a:pt x="92" y="20"/>
                    <a:pt x="92" y="20"/>
                  </a:cubicBezTo>
                  <a:cubicBezTo>
                    <a:pt x="96" y="20"/>
                    <a:pt x="100" y="21"/>
                    <a:pt x="104" y="23"/>
                  </a:cubicBezTo>
                  <a:cubicBezTo>
                    <a:pt x="100" y="29"/>
                    <a:pt x="98" y="45"/>
                    <a:pt x="92" y="48"/>
                  </a:cubicBezTo>
                  <a:cubicBezTo>
                    <a:pt x="92" y="50"/>
                    <a:pt x="96" y="52"/>
                    <a:pt x="98" y="53"/>
                  </a:cubicBezTo>
                  <a:cubicBezTo>
                    <a:pt x="98" y="53"/>
                    <a:pt x="98" y="53"/>
                    <a:pt x="98" y="53"/>
                  </a:cubicBezTo>
                  <a:cubicBezTo>
                    <a:pt x="97" y="56"/>
                    <a:pt x="97" y="56"/>
                    <a:pt x="97" y="56"/>
                  </a:cubicBezTo>
                  <a:cubicBezTo>
                    <a:pt x="97" y="56"/>
                    <a:pt x="97" y="56"/>
                    <a:pt x="97" y="56"/>
                  </a:cubicBezTo>
                  <a:cubicBezTo>
                    <a:pt x="97" y="60"/>
                    <a:pt x="97" y="59"/>
                    <a:pt x="97" y="62"/>
                  </a:cubicBezTo>
                  <a:cubicBezTo>
                    <a:pt x="97" y="66"/>
                    <a:pt x="98" y="71"/>
                    <a:pt x="100" y="73"/>
                  </a:cubicBezTo>
                  <a:cubicBezTo>
                    <a:pt x="94" y="79"/>
                    <a:pt x="89" y="88"/>
                    <a:pt x="78" y="80"/>
                  </a:cubicBezTo>
                  <a:cubicBezTo>
                    <a:pt x="76" y="79"/>
                    <a:pt x="74" y="78"/>
                    <a:pt x="72" y="78"/>
                  </a:cubicBezTo>
                  <a:cubicBezTo>
                    <a:pt x="66" y="78"/>
                    <a:pt x="61" y="84"/>
                    <a:pt x="61" y="88"/>
                  </a:cubicBezTo>
                  <a:cubicBezTo>
                    <a:pt x="56" y="88"/>
                    <a:pt x="51" y="89"/>
                    <a:pt x="49" y="85"/>
                  </a:cubicBezTo>
                  <a:cubicBezTo>
                    <a:pt x="47" y="85"/>
                    <a:pt x="46" y="88"/>
                    <a:pt x="44" y="88"/>
                  </a:cubicBezTo>
                  <a:cubicBezTo>
                    <a:pt x="39" y="88"/>
                    <a:pt x="25" y="83"/>
                    <a:pt x="23" y="76"/>
                  </a:cubicBezTo>
                  <a:cubicBezTo>
                    <a:pt x="23" y="76"/>
                    <a:pt x="23" y="76"/>
                    <a:pt x="23" y="7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71" name="Freeform 959"/>
            <p:cNvSpPr>
              <a:spLocks/>
            </p:cNvSpPr>
            <p:nvPr/>
          </p:nvSpPr>
          <p:spPr bwMode="auto">
            <a:xfrm>
              <a:off x="4148138" y="2462213"/>
              <a:ext cx="103187" cy="79375"/>
            </a:xfrm>
            <a:custGeom>
              <a:avLst/>
              <a:gdLst>
                <a:gd name="T0" fmla="*/ 9127611 w 31"/>
                <a:gd name="T1" fmla="*/ 141654571 h 25"/>
                <a:gd name="T2" fmla="*/ 18258244 w 31"/>
                <a:gd name="T3" fmla="*/ 149111510 h 25"/>
                <a:gd name="T4" fmla="*/ 45644095 w 31"/>
                <a:gd name="T5" fmla="*/ 82009963 h 25"/>
                <a:gd name="T6" fmla="*/ 73029953 w 31"/>
                <a:gd name="T7" fmla="*/ 37276512 h 25"/>
                <a:gd name="T8" fmla="*/ 100415823 w 31"/>
                <a:gd name="T9" fmla="*/ 89466902 h 25"/>
                <a:gd name="T10" fmla="*/ 100415823 w 31"/>
                <a:gd name="T11" fmla="*/ 89466902 h 25"/>
                <a:gd name="T12" fmla="*/ 136932298 w 31"/>
                <a:gd name="T13" fmla="*/ 89466902 h 25"/>
                <a:gd name="T14" fmla="*/ 136932298 w 31"/>
                <a:gd name="T15" fmla="*/ 59644608 h 25"/>
                <a:gd name="T16" fmla="*/ 136932298 w 31"/>
                <a:gd name="T17" fmla="*/ 59644608 h 25"/>
                <a:gd name="T18" fmla="*/ 100415823 w 31"/>
                <a:gd name="T19" fmla="*/ 22365360 h 25"/>
                <a:gd name="T20" fmla="*/ 182576382 w 31"/>
                <a:gd name="T21" fmla="*/ 7454211 h 25"/>
                <a:gd name="T22" fmla="*/ 219089883 w 31"/>
                <a:gd name="T23" fmla="*/ 7454211 h 25"/>
                <a:gd name="T24" fmla="*/ 282992204 w 31"/>
                <a:gd name="T25" fmla="*/ 0 h 25"/>
                <a:gd name="T26" fmla="*/ 237348121 w 31"/>
                <a:gd name="T27" fmla="*/ 111832278 h 25"/>
                <a:gd name="T28" fmla="*/ 237348121 w 31"/>
                <a:gd name="T29" fmla="*/ 111832278 h 25"/>
                <a:gd name="T30" fmla="*/ 191703990 w 31"/>
                <a:gd name="T31" fmla="*/ 186388054 h 25"/>
                <a:gd name="T32" fmla="*/ 182576382 w 31"/>
                <a:gd name="T33" fmla="*/ 186388054 h 25"/>
                <a:gd name="T34" fmla="*/ 155190536 w 31"/>
                <a:gd name="T35" fmla="*/ 156565718 h 25"/>
                <a:gd name="T36" fmla="*/ 155190536 w 31"/>
                <a:gd name="T37" fmla="*/ 156565718 h 25"/>
                <a:gd name="T38" fmla="*/ 9127611 w 31"/>
                <a:gd name="T39" fmla="*/ 141654571 h 25"/>
                <a:gd name="T40" fmla="*/ 9127611 w 31"/>
                <a:gd name="T41" fmla="*/ 141654571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25"/>
                <a:gd name="T65" fmla="*/ 31 w 31"/>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25">
                  <a:moveTo>
                    <a:pt x="1" y="19"/>
                  </a:moveTo>
                  <a:cubicBezTo>
                    <a:pt x="2" y="19"/>
                    <a:pt x="1" y="20"/>
                    <a:pt x="2" y="20"/>
                  </a:cubicBezTo>
                  <a:cubicBezTo>
                    <a:pt x="0" y="15"/>
                    <a:pt x="3" y="15"/>
                    <a:pt x="5" y="11"/>
                  </a:cubicBezTo>
                  <a:cubicBezTo>
                    <a:pt x="5" y="9"/>
                    <a:pt x="6" y="5"/>
                    <a:pt x="8" y="5"/>
                  </a:cubicBezTo>
                  <a:cubicBezTo>
                    <a:pt x="8" y="9"/>
                    <a:pt x="9" y="11"/>
                    <a:pt x="11" y="12"/>
                  </a:cubicBezTo>
                  <a:cubicBezTo>
                    <a:pt x="11" y="12"/>
                    <a:pt x="11" y="12"/>
                    <a:pt x="11" y="12"/>
                  </a:cubicBezTo>
                  <a:cubicBezTo>
                    <a:pt x="15" y="12"/>
                    <a:pt x="15" y="12"/>
                    <a:pt x="15" y="12"/>
                  </a:cubicBezTo>
                  <a:cubicBezTo>
                    <a:pt x="15" y="8"/>
                    <a:pt x="15" y="8"/>
                    <a:pt x="15" y="8"/>
                  </a:cubicBezTo>
                  <a:cubicBezTo>
                    <a:pt x="15" y="8"/>
                    <a:pt x="15" y="8"/>
                    <a:pt x="15" y="8"/>
                  </a:cubicBezTo>
                  <a:cubicBezTo>
                    <a:pt x="12" y="7"/>
                    <a:pt x="11" y="5"/>
                    <a:pt x="11" y="3"/>
                  </a:cubicBezTo>
                  <a:cubicBezTo>
                    <a:pt x="16" y="3"/>
                    <a:pt x="16" y="1"/>
                    <a:pt x="20" y="1"/>
                  </a:cubicBezTo>
                  <a:cubicBezTo>
                    <a:pt x="21" y="1"/>
                    <a:pt x="23" y="1"/>
                    <a:pt x="24" y="1"/>
                  </a:cubicBezTo>
                  <a:cubicBezTo>
                    <a:pt x="27" y="1"/>
                    <a:pt x="29" y="1"/>
                    <a:pt x="31" y="0"/>
                  </a:cubicBezTo>
                  <a:cubicBezTo>
                    <a:pt x="29" y="10"/>
                    <a:pt x="26" y="6"/>
                    <a:pt x="26" y="15"/>
                  </a:cubicBezTo>
                  <a:cubicBezTo>
                    <a:pt x="26" y="15"/>
                    <a:pt x="26" y="15"/>
                    <a:pt x="26" y="15"/>
                  </a:cubicBezTo>
                  <a:cubicBezTo>
                    <a:pt x="21" y="25"/>
                    <a:pt x="21" y="25"/>
                    <a:pt x="21" y="25"/>
                  </a:cubicBezTo>
                  <a:cubicBezTo>
                    <a:pt x="20" y="25"/>
                    <a:pt x="20" y="25"/>
                    <a:pt x="20" y="25"/>
                  </a:cubicBezTo>
                  <a:cubicBezTo>
                    <a:pt x="17" y="21"/>
                    <a:pt x="17" y="21"/>
                    <a:pt x="17" y="21"/>
                  </a:cubicBezTo>
                  <a:cubicBezTo>
                    <a:pt x="17" y="21"/>
                    <a:pt x="17" y="21"/>
                    <a:pt x="17" y="21"/>
                  </a:cubicBezTo>
                  <a:cubicBezTo>
                    <a:pt x="17" y="21"/>
                    <a:pt x="3" y="20"/>
                    <a:pt x="1" y="19"/>
                  </a:cubicBezTo>
                  <a:cubicBezTo>
                    <a:pt x="1" y="19"/>
                    <a:pt x="1" y="19"/>
                    <a:pt x="1" y="1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72" name="Freeform 960"/>
            <p:cNvSpPr>
              <a:spLocks/>
            </p:cNvSpPr>
            <p:nvPr/>
          </p:nvSpPr>
          <p:spPr bwMode="auto">
            <a:xfrm>
              <a:off x="4127500" y="2528888"/>
              <a:ext cx="103188" cy="58737"/>
            </a:xfrm>
            <a:custGeom>
              <a:avLst/>
              <a:gdLst>
                <a:gd name="T0" fmla="*/ 282992204 w 31"/>
                <a:gd name="T1" fmla="*/ 87613052 h 18"/>
                <a:gd name="T2" fmla="*/ 200834667 w 31"/>
                <a:gd name="T3" fmla="*/ 143368872 h 18"/>
                <a:gd name="T4" fmla="*/ 0 w 31"/>
                <a:gd name="T5" fmla="*/ 55755821 h 18"/>
                <a:gd name="T6" fmla="*/ 0 w 31"/>
                <a:gd name="T7" fmla="*/ 55755821 h 18"/>
                <a:gd name="T8" fmla="*/ 0 w 31"/>
                <a:gd name="T9" fmla="*/ 15928621 h 18"/>
                <a:gd name="T10" fmla="*/ 0 w 31"/>
                <a:gd name="T11" fmla="*/ 15928621 h 18"/>
                <a:gd name="T12" fmla="*/ 54771715 w 31"/>
                <a:gd name="T13" fmla="*/ 0 h 18"/>
                <a:gd name="T14" fmla="*/ 219089883 w 31"/>
                <a:gd name="T15" fmla="*/ 7964310 h 18"/>
                <a:gd name="T16" fmla="*/ 237348121 w 31"/>
                <a:gd name="T17" fmla="*/ 47788691 h 18"/>
                <a:gd name="T18" fmla="*/ 273864596 w 31"/>
                <a:gd name="T19" fmla="*/ 47788691 h 18"/>
                <a:gd name="T20" fmla="*/ 273864596 w 31"/>
                <a:gd name="T21" fmla="*/ 47788691 h 18"/>
                <a:gd name="T22" fmla="*/ 282992204 w 31"/>
                <a:gd name="T23" fmla="*/ 8761305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18"/>
                <a:gd name="T38" fmla="*/ 31 w 31"/>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18">
                  <a:moveTo>
                    <a:pt x="31" y="11"/>
                  </a:moveTo>
                  <a:cubicBezTo>
                    <a:pt x="27" y="11"/>
                    <a:pt x="23" y="16"/>
                    <a:pt x="22" y="18"/>
                  </a:cubicBezTo>
                  <a:cubicBezTo>
                    <a:pt x="14" y="15"/>
                    <a:pt x="9" y="10"/>
                    <a:pt x="0" y="7"/>
                  </a:cubicBezTo>
                  <a:cubicBezTo>
                    <a:pt x="0" y="7"/>
                    <a:pt x="0" y="7"/>
                    <a:pt x="0" y="7"/>
                  </a:cubicBezTo>
                  <a:cubicBezTo>
                    <a:pt x="0" y="2"/>
                    <a:pt x="0" y="2"/>
                    <a:pt x="0" y="2"/>
                  </a:cubicBezTo>
                  <a:cubicBezTo>
                    <a:pt x="0" y="2"/>
                    <a:pt x="0" y="2"/>
                    <a:pt x="0" y="2"/>
                  </a:cubicBezTo>
                  <a:cubicBezTo>
                    <a:pt x="2" y="1"/>
                    <a:pt x="4" y="0"/>
                    <a:pt x="6" y="0"/>
                  </a:cubicBezTo>
                  <a:cubicBezTo>
                    <a:pt x="9" y="0"/>
                    <a:pt x="21" y="2"/>
                    <a:pt x="24" y="1"/>
                  </a:cubicBezTo>
                  <a:cubicBezTo>
                    <a:pt x="24" y="3"/>
                    <a:pt x="26" y="4"/>
                    <a:pt x="26" y="6"/>
                  </a:cubicBezTo>
                  <a:cubicBezTo>
                    <a:pt x="28" y="6"/>
                    <a:pt x="29" y="7"/>
                    <a:pt x="30" y="6"/>
                  </a:cubicBezTo>
                  <a:cubicBezTo>
                    <a:pt x="30" y="6"/>
                    <a:pt x="30" y="6"/>
                    <a:pt x="30" y="6"/>
                  </a:cubicBezTo>
                  <a:cubicBezTo>
                    <a:pt x="31" y="11"/>
                    <a:pt x="31" y="11"/>
                    <a:pt x="31" y="11"/>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73" name="Freeform 961"/>
            <p:cNvSpPr>
              <a:spLocks/>
            </p:cNvSpPr>
            <p:nvPr/>
          </p:nvSpPr>
          <p:spPr bwMode="auto">
            <a:xfrm>
              <a:off x="4208463" y="2563813"/>
              <a:ext cx="25400" cy="31750"/>
            </a:xfrm>
            <a:custGeom>
              <a:avLst/>
              <a:gdLst>
                <a:gd name="T0" fmla="*/ 0 w 8"/>
                <a:gd name="T1" fmla="*/ 43701662 h 10"/>
                <a:gd name="T2" fmla="*/ 26581260 w 8"/>
                <a:gd name="T3" fmla="*/ 7284061 h 10"/>
                <a:gd name="T4" fmla="*/ 53162520 w 8"/>
                <a:gd name="T5" fmla="*/ 0 h 10"/>
                <a:gd name="T6" fmla="*/ 70882361 w 8"/>
                <a:gd name="T7" fmla="*/ 14568122 h 10"/>
                <a:gd name="T8" fmla="*/ 70882361 w 8"/>
                <a:gd name="T9" fmla="*/ 72835208 h 10"/>
                <a:gd name="T10" fmla="*/ 70882361 w 8"/>
                <a:gd name="T11" fmla="*/ 72835208 h 10"/>
                <a:gd name="T12" fmla="*/ 0 w 8"/>
                <a:gd name="T13" fmla="*/ 43701662 h 10"/>
                <a:gd name="T14" fmla="*/ 0 w 8"/>
                <a:gd name="T15" fmla="*/ 43701662 h 10"/>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0"/>
                <a:gd name="T26" fmla="*/ 8 w 8"/>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0">
                  <a:moveTo>
                    <a:pt x="0" y="6"/>
                  </a:moveTo>
                  <a:cubicBezTo>
                    <a:pt x="1" y="4"/>
                    <a:pt x="1" y="3"/>
                    <a:pt x="3" y="1"/>
                  </a:cubicBezTo>
                  <a:cubicBezTo>
                    <a:pt x="6" y="0"/>
                    <a:pt x="6" y="0"/>
                    <a:pt x="6" y="0"/>
                  </a:cubicBezTo>
                  <a:cubicBezTo>
                    <a:pt x="8" y="2"/>
                    <a:pt x="8" y="2"/>
                    <a:pt x="8" y="2"/>
                  </a:cubicBezTo>
                  <a:cubicBezTo>
                    <a:pt x="8" y="10"/>
                    <a:pt x="8" y="10"/>
                    <a:pt x="8" y="10"/>
                  </a:cubicBezTo>
                  <a:cubicBezTo>
                    <a:pt x="8" y="10"/>
                    <a:pt x="8" y="10"/>
                    <a:pt x="8" y="10"/>
                  </a:cubicBezTo>
                  <a:cubicBezTo>
                    <a:pt x="6" y="10"/>
                    <a:pt x="0" y="6"/>
                    <a:pt x="0" y="6"/>
                  </a:cubicBezTo>
                  <a:cubicBezTo>
                    <a:pt x="0" y="6"/>
                    <a:pt x="0" y="6"/>
                    <a:pt x="0" y="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74" name="Freeform 967"/>
            <p:cNvSpPr>
              <a:spLocks/>
            </p:cNvSpPr>
            <p:nvPr/>
          </p:nvSpPr>
          <p:spPr bwMode="auto">
            <a:xfrm>
              <a:off x="3863975" y="2414588"/>
              <a:ext cx="33338" cy="34925"/>
            </a:xfrm>
            <a:custGeom>
              <a:avLst/>
              <a:gdLst>
                <a:gd name="T0" fmla="*/ 81883488 w 10"/>
                <a:gd name="T1" fmla="*/ 67667074 h 11"/>
                <a:gd name="T2" fmla="*/ 0 w 10"/>
                <a:gd name="T3" fmla="*/ 45111390 h 11"/>
                <a:gd name="T4" fmla="*/ 45491831 w 10"/>
                <a:gd name="T5" fmla="*/ 0 h 11"/>
                <a:gd name="T6" fmla="*/ 90980646 w 10"/>
                <a:gd name="T7" fmla="*/ 7518564 h 11"/>
                <a:gd name="T8" fmla="*/ 81883488 w 10"/>
                <a:gd name="T9" fmla="*/ 67667074 h 11"/>
                <a:gd name="T10" fmla="*/ 81883488 w 10"/>
                <a:gd name="T11" fmla="*/ 67667074 h 11"/>
                <a:gd name="T12" fmla="*/ 0 60000 65536"/>
                <a:gd name="T13" fmla="*/ 0 60000 65536"/>
                <a:gd name="T14" fmla="*/ 0 60000 65536"/>
                <a:gd name="T15" fmla="*/ 0 60000 65536"/>
                <a:gd name="T16" fmla="*/ 0 60000 65536"/>
                <a:gd name="T17" fmla="*/ 0 60000 65536"/>
                <a:gd name="T18" fmla="*/ 0 w 10"/>
                <a:gd name="T19" fmla="*/ 0 h 11"/>
                <a:gd name="T20" fmla="*/ 10 w 10"/>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0" h="11">
                  <a:moveTo>
                    <a:pt x="9" y="9"/>
                  </a:moveTo>
                  <a:cubicBezTo>
                    <a:pt x="6" y="9"/>
                    <a:pt x="0" y="11"/>
                    <a:pt x="0" y="6"/>
                  </a:cubicBezTo>
                  <a:cubicBezTo>
                    <a:pt x="2" y="6"/>
                    <a:pt x="5" y="3"/>
                    <a:pt x="5" y="0"/>
                  </a:cubicBezTo>
                  <a:cubicBezTo>
                    <a:pt x="9" y="1"/>
                    <a:pt x="7" y="2"/>
                    <a:pt x="10" y="1"/>
                  </a:cubicBezTo>
                  <a:cubicBezTo>
                    <a:pt x="10" y="4"/>
                    <a:pt x="9" y="6"/>
                    <a:pt x="9" y="9"/>
                  </a:cubicBezTo>
                  <a:cubicBezTo>
                    <a:pt x="9" y="9"/>
                    <a:pt x="9" y="9"/>
                    <a:pt x="9" y="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75" name="Freeform 968"/>
            <p:cNvSpPr>
              <a:spLocks/>
            </p:cNvSpPr>
            <p:nvPr/>
          </p:nvSpPr>
          <p:spPr bwMode="auto">
            <a:xfrm>
              <a:off x="3779838" y="2382838"/>
              <a:ext cx="117475" cy="153987"/>
            </a:xfrm>
            <a:custGeom>
              <a:avLst/>
              <a:gdLst>
                <a:gd name="T0" fmla="*/ 277054317 w 35"/>
                <a:gd name="T1" fmla="*/ 82889902 h 48"/>
                <a:gd name="T2" fmla="*/ 221645296 w 35"/>
                <a:gd name="T3" fmla="*/ 113030700 h 48"/>
                <a:gd name="T4" fmla="*/ 323231033 w 35"/>
                <a:gd name="T5" fmla="*/ 143171477 h 48"/>
                <a:gd name="T6" fmla="*/ 323231033 w 35"/>
                <a:gd name="T7" fmla="*/ 226061401 h 48"/>
                <a:gd name="T8" fmla="*/ 277054317 w 35"/>
                <a:gd name="T9" fmla="*/ 286342954 h 48"/>
                <a:gd name="T10" fmla="*/ 230880639 w 35"/>
                <a:gd name="T11" fmla="*/ 308951282 h 48"/>
                <a:gd name="T12" fmla="*/ 166233188 w 35"/>
                <a:gd name="T13" fmla="*/ 331556864 h 48"/>
                <a:gd name="T14" fmla="*/ 18470693 w 35"/>
                <a:gd name="T15" fmla="*/ 361697727 h 48"/>
                <a:gd name="T16" fmla="*/ 18470693 w 35"/>
                <a:gd name="T17" fmla="*/ 361697727 h 48"/>
                <a:gd name="T18" fmla="*/ 27706042 w 35"/>
                <a:gd name="T19" fmla="*/ 339092058 h 48"/>
                <a:gd name="T20" fmla="*/ 27706042 w 35"/>
                <a:gd name="T21" fmla="*/ 339092058 h 48"/>
                <a:gd name="T22" fmla="*/ 0 w 35"/>
                <a:gd name="T23" fmla="*/ 339092058 h 48"/>
                <a:gd name="T24" fmla="*/ 0 w 35"/>
                <a:gd name="T25" fmla="*/ 339092058 h 48"/>
                <a:gd name="T26" fmla="*/ 0 w 35"/>
                <a:gd name="T27" fmla="*/ 286342954 h 48"/>
                <a:gd name="T28" fmla="*/ 0 w 35"/>
                <a:gd name="T29" fmla="*/ 286342954 h 48"/>
                <a:gd name="T30" fmla="*/ 36941385 w 35"/>
                <a:gd name="T31" fmla="*/ 271272566 h 48"/>
                <a:gd name="T32" fmla="*/ 101585785 w 35"/>
                <a:gd name="T33" fmla="*/ 256202178 h 48"/>
                <a:gd name="T34" fmla="*/ 55412084 w 35"/>
                <a:gd name="T35" fmla="*/ 256202178 h 48"/>
                <a:gd name="T36" fmla="*/ 73882770 w 35"/>
                <a:gd name="T37" fmla="*/ 210991013 h 48"/>
                <a:gd name="T38" fmla="*/ 9235346 w 35"/>
                <a:gd name="T39" fmla="*/ 158241865 h 48"/>
                <a:gd name="T40" fmla="*/ 55412084 w 35"/>
                <a:gd name="T41" fmla="*/ 128101089 h 48"/>
                <a:gd name="T42" fmla="*/ 129291815 w 35"/>
                <a:gd name="T43" fmla="*/ 128101089 h 48"/>
                <a:gd name="T44" fmla="*/ 156997845 w 35"/>
                <a:gd name="T45" fmla="*/ 52746381 h 48"/>
                <a:gd name="T46" fmla="*/ 258583630 w 35"/>
                <a:gd name="T47" fmla="*/ 7535197 h 48"/>
                <a:gd name="T48" fmla="*/ 267818973 w 35"/>
                <a:gd name="T49" fmla="*/ 82889902 h 48"/>
                <a:gd name="T50" fmla="*/ 267818973 w 35"/>
                <a:gd name="T51" fmla="*/ 82889902 h 48"/>
                <a:gd name="T52" fmla="*/ 277054317 w 35"/>
                <a:gd name="T53" fmla="*/ 82889902 h 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48"/>
                <a:gd name="T83" fmla="*/ 35 w 35"/>
                <a:gd name="T84" fmla="*/ 48 h 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48">
                  <a:moveTo>
                    <a:pt x="30" y="11"/>
                  </a:moveTo>
                  <a:cubicBezTo>
                    <a:pt x="29" y="13"/>
                    <a:pt x="27" y="15"/>
                    <a:pt x="24" y="15"/>
                  </a:cubicBezTo>
                  <a:cubicBezTo>
                    <a:pt x="24" y="20"/>
                    <a:pt x="32" y="19"/>
                    <a:pt x="35" y="19"/>
                  </a:cubicBezTo>
                  <a:cubicBezTo>
                    <a:pt x="35" y="23"/>
                    <a:pt x="35" y="26"/>
                    <a:pt x="35" y="30"/>
                  </a:cubicBezTo>
                  <a:cubicBezTo>
                    <a:pt x="35" y="33"/>
                    <a:pt x="30" y="35"/>
                    <a:pt x="30" y="38"/>
                  </a:cubicBezTo>
                  <a:cubicBezTo>
                    <a:pt x="27" y="38"/>
                    <a:pt x="25" y="39"/>
                    <a:pt x="25" y="41"/>
                  </a:cubicBezTo>
                  <a:cubicBezTo>
                    <a:pt x="22" y="41"/>
                    <a:pt x="20" y="44"/>
                    <a:pt x="18" y="44"/>
                  </a:cubicBezTo>
                  <a:cubicBezTo>
                    <a:pt x="10" y="44"/>
                    <a:pt x="8" y="46"/>
                    <a:pt x="2" y="48"/>
                  </a:cubicBezTo>
                  <a:cubicBezTo>
                    <a:pt x="2" y="48"/>
                    <a:pt x="2" y="48"/>
                    <a:pt x="2" y="48"/>
                  </a:cubicBezTo>
                  <a:cubicBezTo>
                    <a:pt x="3" y="45"/>
                    <a:pt x="3" y="45"/>
                    <a:pt x="3" y="45"/>
                  </a:cubicBezTo>
                  <a:cubicBezTo>
                    <a:pt x="3" y="45"/>
                    <a:pt x="3" y="45"/>
                    <a:pt x="3" y="45"/>
                  </a:cubicBezTo>
                  <a:cubicBezTo>
                    <a:pt x="2" y="45"/>
                    <a:pt x="1" y="45"/>
                    <a:pt x="0" y="45"/>
                  </a:cubicBezTo>
                  <a:cubicBezTo>
                    <a:pt x="0" y="45"/>
                    <a:pt x="0" y="45"/>
                    <a:pt x="0" y="45"/>
                  </a:cubicBezTo>
                  <a:cubicBezTo>
                    <a:pt x="0" y="38"/>
                    <a:pt x="0" y="38"/>
                    <a:pt x="0" y="38"/>
                  </a:cubicBezTo>
                  <a:cubicBezTo>
                    <a:pt x="0" y="38"/>
                    <a:pt x="0" y="38"/>
                    <a:pt x="0" y="38"/>
                  </a:cubicBezTo>
                  <a:cubicBezTo>
                    <a:pt x="2" y="38"/>
                    <a:pt x="4" y="37"/>
                    <a:pt x="4" y="36"/>
                  </a:cubicBezTo>
                  <a:cubicBezTo>
                    <a:pt x="7" y="36"/>
                    <a:pt x="10" y="36"/>
                    <a:pt x="11" y="34"/>
                  </a:cubicBezTo>
                  <a:cubicBezTo>
                    <a:pt x="10" y="34"/>
                    <a:pt x="6" y="36"/>
                    <a:pt x="6" y="34"/>
                  </a:cubicBezTo>
                  <a:cubicBezTo>
                    <a:pt x="6" y="32"/>
                    <a:pt x="8" y="28"/>
                    <a:pt x="8" y="28"/>
                  </a:cubicBezTo>
                  <a:cubicBezTo>
                    <a:pt x="2" y="27"/>
                    <a:pt x="1" y="26"/>
                    <a:pt x="1" y="21"/>
                  </a:cubicBezTo>
                  <a:cubicBezTo>
                    <a:pt x="5" y="20"/>
                    <a:pt x="5" y="20"/>
                    <a:pt x="6" y="17"/>
                  </a:cubicBezTo>
                  <a:cubicBezTo>
                    <a:pt x="10" y="17"/>
                    <a:pt x="11" y="17"/>
                    <a:pt x="14" y="17"/>
                  </a:cubicBezTo>
                  <a:cubicBezTo>
                    <a:pt x="17" y="17"/>
                    <a:pt x="17" y="11"/>
                    <a:pt x="17" y="7"/>
                  </a:cubicBezTo>
                  <a:cubicBezTo>
                    <a:pt x="22" y="7"/>
                    <a:pt x="20" y="0"/>
                    <a:pt x="28" y="1"/>
                  </a:cubicBezTo>
                  <a:cubicBezTo>
                    <a:pt x="30" y="5"/>
                    <a:pt x="34" y="9"/>
                    <a:pt x="29" y="11"/>
                  </a:cubicBezTo>
                  <a:cubicBezTo>
                    <a:pt x="29" y="11"/>
                    <a:pt x="29" y="11"/>
                    <a:pt x="29" y="11"/>
                  </a:cubicBezTo>
                  <a:cubicBezTo>
                    <a:pt x="30" y="11"/>
                    <a:pt x="30" y="11"/>
                    <a:pt x="30" y="11"/>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76" name="Freeform 969"/>
            <p:cNvSpPr>
              <a:spLocks/>
            </p:cNvSpPr>
            <p:nvPr/>
          </p:nvSpPr>
          <p:spPr bwMode="auto">
            <a:xfrm>
              <a:off x="3794125" y="2770188"/>
              <a:ext cx="344488" cy="258762"/>
            </a:xfrm>
            <a:custGeom>
              <a:avLst/>
              <a:gdLst>
                <a:gd name="T0" fmla="*/ 574917613 w 103"/>
                <a:gd name="T1" fmla="*/ 15058123 h 81"/>
                <a:gd name="T2" fmla="*/ 766555748 w 103"/>
                <a:gd name="T3" fmla="*/ 105401380 h 81"/>
                <a:gd name="T4" fmla="*/ 812186221 w 103"/>
                <a:gd name="T5" fmla="*/ 82814182 h 81"/>
                <a:gd name="T6" fmla="*/ 921692864 w 103"/>
                <a:gd name="T7" fmla="*/ 105401380 h 81"/>
                <a:gd name="T8" fmla="*/ 930818921 w 103"/>
                <a:gd name="T9" fmla="*/ 158099304 h 81"/>
                <a:gd name="T10" fmla="*/ 730054540 w 103"/>
                <a:gd name="T11" fmla="*/ 271029743 h 81"/>
                <a:gd name="T12" fmla="*/ 638796991 w 103"/>
                <a:gd name="T13" fmla="*/ 459242582 h 81"/>
                <a:gd name="T14" fmla="*/ 520164292 w 103"/>
                <a:gd name="T15" fmla="*/ 549585801 h 81"/>
                <a:gd name="T16" fmla="*/ 255517607 w 103"/>
                <a:gd name="T17" fmla="*/ 602286469 h 81"/>
                <a:gd name="T18" fmla="*/ 155136975 w 103"/>
                <a:gd name="T19" fmla="*/ 504414191 h 81"/>
                <a:gd name="T20" fmla="*/ 182512125 w 103"/>
                <a:gd name="T21" fmla="*/ 353843903 h 81"/>
                <a:gd name="T22" fmla="*/ 255517607 w 103"/>
                <a:gd name="T23" fmla="*/ 188215583 h 81"/>
                <a:gd name="T24" fmla="*/ 255517607 w 103"/>
                <a:gd name="T25" fmla="*/ 165628363 h 81"/>
                <a:gd name="T26" fmla="*/ 27378183 w 103"/>
                <a:gd name="T27" fmla="*/ 143043930 h 81"/>
                <a:gd name="T28" fmla="*/ 0 w 103"/>
                <a:gd name="T29" fmla="*/ 45171631 h 81"/>
                <a:gd name="T30" fmla="*/ 127758804 w 103"/>
                <a:gd name="T31" fmla="*/ 0 h 81"/>
                <a:gd name="T32" fmla="*/ 282895778 w 103"/>
                <a:gd name="T33" fmla="*/ 30113502 h 81"/>
                <a:gd name="T34" fmla="*/ 383279384 w 103"/>
                <a:gd name="T35" fmla="*/ 45171631 h 81"/>
                <a:gd name="T36" fmla="*/ 383279384 w 103"/>
                <a:gd name="T37" fmla="*/ 45171631 h 81"/>
                <a:gd name="T38" fmla="*/ 529290349 w 103"/>
                <a:gd name="T39" fmla="*/ 45171631 h 81"/>
                <a:gd name="T40" fmla="*/ 529290349 w 103"/>
                <a:gd name="T41" fmla="*/ 45171631 h 81"/>
                <a:gd name="T42" fmla="*/ 574917613 w 103"/>
                <a:gd name="T43" fmla="*/ 15058123 h 81"/>
                <a:gd name="T44" fmla="*/ 574917613 w 103"/>
                <a:gd name="T45" fmla="*/ 15058123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3"/>
                <a:gd name="T70" fmla="*/ 0 h 81"/>
                <a:gd name="T71" fmla="*/ 103 w 103"/>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3" h="81">
                  <a:moveTo>
                    <a:pt x="63" y="2"/>
                  </a:moveTo>
                  <a:cubicBezTo>
                    <a:pt x="65" y="9"/>
                    <a:pt x="79" y="14"/>
                    <a:pt x="84" y="14"/>
                  </a:cubicBezTo>
                  <a:cubicBezTo>
                    <a:pt x="86" y="14"/>
                    <a:pt x="87" y="11"/>
                    <a:pt x="89" y="11"/>
                  </a:cubicBezTo>
                  <a:cubicBezTo>
                    <a:pt x="91" y="15"/>
                    <a:pt x="96" y="14"/>
                    <a:pt x="101" y="14"/>
                  </a:cubicBezTo>
                  <a:cubicBezTo>
                    <a:pt x="101" y="16"/>
                    <a:pt x="103" y="21"/>
                    <a:pt x="102" y="21"/>
                  </a:cubicBezTo>
                  <a:cubicBezTo>
                    <a:pt x="90" y="23"/>
                    <a:pt x="85" y="33"/>
                    <a:pt x="80" y="36"/>
                  </a:cubicBezTo>
                  <a:cubicBezTo>
                    <a:pt x="68" y="44"/>
                    <a:pt x="80" y="53"/>
                    <a:pt x="70" y="61"/>
                  </a:cubicBezTo>
                  <a:cubicBezTo>
                    <a:pt x="53" y="75"/>
                    <a:pt x="62" y="73"/>
                    <a:pt x="57" y="73"/>
                  </a:cubicBezTo>
                  <a:cubicBezTo>
                    <a:pt x="33" y="71"/>
                    <a:pt x="32" y="81"/>
                    <a:pt x="28" y="80"/>
                  </a:cubicBezTo>
                  <a:cubicBezTo>
                    <a:pt x="25" y="79"/>
                    <a:pt x="24" y="68"/>
                    <a:pt x="17" y="67"/>
                  </a:cubicBezTo>
                  <a:cubicBezTo>
                    <a:pt x="21" y="60"/>
                    <a:pt x="20" y="55"/>
                    <a:pt x="20" y="47"/>
                  </a:cubicBezTo>
                  <a:cubicBezTo>
                    <a:pt x="20" y="45"/>
                    <a:pt x="26" y="26"/>
                    <a:pt x="28" y="25"/>
                  </a:cubicBezTo>
                  <a:cubicBezTo>
                    <a:pt x="28" y="24"/>
                    <a:pt x="28" y="23"/>
                    <a:pt x="28" y="22"/>
                  </a:cubicBezTo>
                  <a:cubicBezTo>
                    <a:pt x="19" y="22"/>
                    <a:pt x="12" y="19"/>
                    <a:pt x="3" y="19"/>
                  </a:cubicBezTo>
                  <a:cubicBezTo>
                    <a:pt x="3" y="17"/>
                    <a:pt x="0" y="8"/>
                    <a:pt x="0" y="6"/>
                  </a:cubicBezTo>
                  <a:cubicBezTo>
                    <a:pt x="7" y="6"/>
                    <a:pt x="10" y="0"/>
                    <a:pt x="14" y="0"/>
                  </a:cubicBezTo>
                  <a:cubicBezTo>
                    <a:pt x="20" y="0"/>
                    <a:pt x="25" y="4"/>
                    <a:pt x="31" y="4"/>
                  </a:cubicBezTo>
                  <a:cubicBezTo>
                    <a:pt x="36" y="4"/>
                    <a:pt x="39" y="6"/>
                    <a:pt x="42" y="6"/>
                  </a:cubicBezTo>
                  <a:cubicBezTo>
                    <a:pt x="42" y="6"/>
                    <a:pt x="42" y="6"/>
                    <a:pt x="42" y="6"/>
                  </a:cubicBezTo>
                  <a:cubicBezTo>
                    <a:pt x="58" y="6"/>
                    <a:pt x="58" y="6"/>
                    <a:pt x="58" y="6"/>
                  </a:cubicBezTo>
                  <a:cubicBezTo>
                    <a:pt x="58" y="6"/>
                    <a:pt x="58" y="6"/>
                    <a:pt x="58" y="6"/>
                  </a:cubicBezTo>
                  <a:cubicBezTo>
                    <a:pt x="59" y="5"/>
                    <a:pt x="62" y="4"/>
                    <a:pt x="63" y="2"/>
                  </a:cubicBezTo>
                  <a:cubicBezTo>
                    <a:pt x="63" y="2"/>
                    <a:pt x="63" y="2"/>
                    <a:pt x="63" y="2"/>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77" name="Freeform 970"/>
            <p:cNvSpPr>
              <a:spLocks/>
            </p:cNvSpPr>
            <p:nvPr/>
          </p:nvSpPr>
          <p:spPr bwMode="auto">
            <a:xfrm>
              <a:off x="3784600" y="2835275"/>
              <a:ext cx="103188" cy="161925"/>
            </a:xfrm>
            <a:custGeom>
              <a:avLst/>
              <a:gdLst>
                <a:gd name="T0" fmla="*/ 82157561 w 31"/>
                <a:gd name="T1" fmla="*/ 7502712 h 51"/>
                <a:gd name="T2" fmla="*/ 282992204 w 31"/>
                <a:gd name="T3" fmla="*/ 15005424 h 51"/>
                <a:gd name="T4" fmla="*/ 282992204 w 31"/>
                <a:gd name="T5" fmla="*/ 37516298 h 51"/>
                <a:gd name="T6" fmla="*/ 209962275 w 31"/>
                <a:gd name="T7" fmla="*/ 202589678 h 51"/>
                <a:gd name="T8" fmla="*/ 182576382 w 31"/>
                <a:gd name="T9" fmla="*/ 352654825 h 51"/>
                <a:gd name="T10" fmla="*/ 54771715 w 31"/>
                <a:gd name="T11" fmla="*/ 367663069 h 51"/>
                <a:gd name="T12" fmla="*/ 0 w 31"/>
                <a:gd name="T13" fmla="*/ 217595097 h 51"/>
                <a:gd name="T14" fmla="*/ 63902345 w 31"/>
                <a:gd name="T15" fmla="*/ 97543484 h 51"/>
                <a:gd name="T16" fmla="*/ 73029953 w 31"/>
                <a:gd name="T17" fmla="*/ 52524466 h 51"/>
                <a:gd name="T18" fmla="*/ 82157561 w 31"/>
                <a:gd name="T19" fmla="*/ 7502712 h 51"/>
                <a:gd name="T20" fmla="*/ 82157561 w 31"/>
                <a:gd name="T21" fmla="*/ 7502712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51"/>
                <a:gd name="T35" fmla="*/ 31 w 31"/>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51">
                  <a:moveTo>
                    <a:pt x="9" y="1"/>
                  </a:moveTo>
                  <a:cubicBezTo>
                    <a:pt x="18" y="1"/>
                    <a:pt x="22" y="2"/>
                    <a:pt x="31" y="2"/>
                  </a:cubicBezTo>
                  <a:cubicBezTo>
                    <a:pt x="31" y="3"/>
                    <a:pt x="31" y="4"/>
                    <a:pt x="31" y="5"/>
                  </a:cubicBezTo>
                  <a:cubicBezTo>
                    <a:pt x="29" y="6"/>
                    <a:pt x="23" y="25"/>
                    <a:pt x="23" y="27"/>
                  </a:cubicBezTo>
                  <a:cubicBezTo>
                    <a:pt x="23" y="35"/>
                    <a:pt x="24" y="40"/>
                    <a:pt x="20" y="47"/>
                  </a:cubicBezTo>
                  <a:cubicBezTo>
                    <a:pt x="10" y="49"/>
                    <a:pt x="14" y="51"/>
                    <a:pt x="6" y="49"/>
                  </a:cubicBezTo>
                  <a:cubicBezTo>
                    <a:pt x="6" y="41"/>
                    <a:pt x="0" y="37"/>
                    <a:pt x="0" y="29"/>
                  </a:cubicBezTo>
                  <a:cubicBezTo>
                    <a:pt x="0" y="23"/>
                    <a:pt x="5" y="17"/>
                    <a:pt x="7" y="13"/>
                  </a:cubicBezTo>
                  <a:cubicBezTo>
                    <a:pt x="7" y="11"/>
                    <a:pt x="8" y="9"/>
                    <a:pt x="8" y="7"/>
                  </a:cubicBezTo>
                  <a:cubicBezTo>
                    <a:pt x="8" y="0"/>
                    <a:pt x="9" y="4"/>
                    <a:pt x="9" y="1"/>
                  </a:cubicBezTo>
                  <a:cubicBezTo>
                    <a:pt x="9" y="1"/>
                    <a:pt x="9" y="1"/>
                    <a:pt x="9" y="1"/>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79" name="Freeform 980"/>
            <p:cNvSpPr>
              <a:spLocks/>
            </p:cNvSpPr>
            <p:nvPr/>
          </p:nvSpPr>
          <p:spPr bwMode="auto">
            <a:xfrm>
              <a:off x="4395788" y="2955925"/>
              <a:ext cx="80962" cy="50800"/>
            </a:xfrm>
            <a:custGeom>
              <a:avLst/>
              <a:gdLst>
                <a:gd name="T0" fmla="*/ 138872254 w 24"/>
                <a:gd name="T1" fmla="*/ 0 h 16"/>
                <a:gd name="T2" fmla="*/ 148128170 w 24"/>
                <a:gd name="T3" fmla="*/ 21530113 h 16"/>
                <a:gd name="T4" fmla="*/ 148128170 w 24"/>
                <a:gd name="T5" fmla="*/ 21530113 h 16"/>
                <a:gd name="T6" fmla="*/ 212934842 w 24"/>
                <a:gd name="T7" fmla="*/ 0 h 16"/>
                <a:gd name="T8" fmla="*/ 222193800 w 24"/>
                <a:gd name="T9" fmla="*/ 0 h 16"/>
                <a:gd name="T10" fmla="*/ 222193800 w 24"/>
                <a:gd name="T11" fmla="*/ 0 h 16"/>
                <a:gd name="T12" fmla="*/ 222193800 w 24"/>
                <a:gd name="T13" fmla="*/ 114821927 h 16"/>
                <a:gd name="T14" fmla="*/ 222193800 w 24"/>
                <a:gd name="T15" fmla="*/ 114821927 h 16"/>
                <a:gd name="T16" fmla="*/ 129613296 w 24"/>
                <a:gd name="T17" fmla="*/ 57410964 h 16"/>
                <a:gd name="T18" fmla="*/ 101839463 w 24"/>
                <a:gd name="T19" fmla="*/ 57410964 h 16"/>
                <a:gd name="T20" fmla="*/ 0 w 24"/>
                <a:gd name="T21" fmla="*/ 0 h 16"/>
                <a:gd name="T22" fmla="*/ 0 w 24"/>
                <a:gd name="T23" fmla="*/ 0 h 16"/>
                <a:gd name="T24" fmla="*/ 138872254 w 24"/>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16"/>
                <a:gd name="T41" fmla="*/ 24 w 24"/>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16">
                  <a:moveTo>
                    <a:pt x="15" y="0"/>
                  </a:moveTo>
                  <a:cubicBezTo>
                    <a:pt x="16" y="3"/>
                    <a:pt x="16" y="3"/>
                    <a:pt x="16" y="3"/>
                  </a:cubicBezTo>
                  <a:cubicBezTo>
                    <a:pt x="16" y="3"/>
                    <a:pt x="16" y="3"/>
                    <a:pt x="16" y="3"/>
                  </a:cubicBezTo>
                  <a:cubicBezTo>
                    <a:pt x="18" y="0"/>
                    <a:pt x="20" y="0"/>
                    <a:pt x="23" y="0"/>
                  </a:cubicBezTo>
                  <a:cubicBezTo>
                    <a:pt x="23" y="0"/>
                    <a:pt x="24" y="0"/>
                    <a:pt x="24" y="0"/>
                  </a:cubicBezTo>
                  <a:cubicBezTo>
                    <a:pt x="24" y="0"/>
                    <a:pt x="24" y="0"/>
                    <a:pt x="24" y="0"/>
                  </a:cubicBezTo>
                  <a:cubicBezTo>
                    <a:pt x="24" y="16"/>
                    <a:pt x="24" y="16"/>
                    <a:pt x="24" y="16"/>
                  </a:cubicBezTo>
                  <a:cubicBezTo>
                    <a:pt x="24" y="16"/>
                    <a:pt x="24" y="16"/>
                    <a:pt x="24" y="16"/>
                  </a:cubicBezTo>
                  <a:cubicBezTo>
                    <a:pt x="20" y="16"/>
                    <a:pt x="15" y="13"/>
                    <a:pt x="14" y="8"/>
                  </a:cubicBezTo>
                  <a:cubicBezTo>
                    <a:pt x="13" y="9"/>
                    <a:pt x="12" y="8"/>
                    <a:pt x="11" y="8"/>
                  </a:cubicBezTo>
                  <a:cubicBezTo>
                    <a:pt x="8" y="8"/>
                    <a:pt x="1" y="4"/>
                    <a:pt x="0" y="0"/>
                  </a:cubicBezTo>
                  <a:cubicBezTo>
                    <a:pt x="0" y="0"/>
                    <a:pt x="0" y="0"/>
                    <a:pt x="0" y="0"/>
                  </a:cubicBezTo>
                  <a:cubicBezTo>
                    <a:pt x="15" y="0"/>
                    <a:pt x="15" y="0"/>
                    <a:pt x="15" y="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81" name="Freeform 982"/>
            <p:cNvSpPr>
              <a:spLocks/>
            </p:cNvSpPr>
            <p:nvPr/>
          </p:nvSpPr>
          <p:spPr bwMode="auto">
            <a:xfrm>
              <a:off x="4270375" y="2851150"/>
              <a:ext cx="47625" cy="82550"/>
            </a:xfrm>
            <a:custGeom>
              <a:avLst/>
              <a:gdLst>
                <a:gd name="T0" fmla="*/ 0 w 14"/>
                <a:gd name="T1" fmla="*/ 45297195 h 26"/>
                <a:gd name="T2" fmla="*/ 84363570 w 14"/>
                <a:gd name="T3" fmla="*/ 0 h 26"/>
                <a:gd name="T4" fmla="*/ 131231210 w 14"/>
                <a:gd name="T5" fmla="*/ 83043924 h 26"/>
                <a:gd name="T6" fmla="*/ 131231210 w 14"/>
                <a:gd name="T7" fmla="*/ 83043924 h 26"/>
                <a:gd name="T8" fmla="*/ 131231210 w 14"/>
                <a:gd name="T9" fmla="*/ 120790675 h 26"/>
                <a:gd name="T10" fmla="*/ 131231210 w 14"/>
                <a:gd name="T11" fmla="*/ 120790675 h 26"/>
                <a:gd name="T12" fmla="*/ 74988822 w 14"/>
                <a:gd name="T13" fmla="*/ 196284176 h 26"/>
                <a:gd name="T14" fmla="*/ 0 w 14"/>
                <a:gd name="T15" fmla="*/ 45297195 h 26"/>
                <a:gd name="T16" fmla="*/ 0 w 14"/>
                <a:gd name="T17" fmla="*/ 45297195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6"/>
                <a:gd name="T29" fmla="*/ 14 w 14"/>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6">
                  <a:moveTo>
                    <a:pt x="0" y="6"/>
                  </a:moveTo>
                  <a:cubicBezTo>
                    <a:pt x="6" y="6"/>
                    <a:pt x="7" y="1"/>
                    <a:pt x="9" y="0"/>
                  </a:cubicBezTo>
                  <a:cubicBezTo>
                    <a:pt x="14" y="2"/>
                    <a:pt x="12" y="7"/>
                    <a:pt x="14" y="11"/>
                  </a:cubicBezTo>
                  <a:cubicBezTo>
                    <a:pt x="14" y="11"/>
                    <a:pt x="14" y="11"/>
                    <a:pt x="14" y="11"/>
                  </a:cubicBezTo>
                  <a:cubicBezTo>
                    <a:pt x="14" y="16"/>
                    <a:pt x="14" y="16"/>
                    <a:pt x="14" y="16"/>
                  </a:cubicBezTo>
                  <a:cubicBezTo>
                    <a:pt x="14" y="16"/>
                    <a:pt x="14" y="16"/>
                    <a:pt x="14" y="16"/>
                  </a:cubicBezTo>
                  <a:cubicBezTo>
                    <a:pt x="12" y="21"/>
                    <a:pt x="8" y="22"/>
                    <a:pt x="8" y="26"/>
                  </a:cubicBezTo>
                  <a:cubicBezTo>
                    <a:pt x="2" y="22"/>
                    <a:pt x="0" y="14"/>
                    <a:pt x="0" y="6"/>
                  </a:cubicBezTo>
                  <a:cubicBezTo>
                    <a:pt x="0" y="6"/>
                    <a:pt x="0" y="6"/>
                    <a:pt x="0" y="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82" name="Freeform 983"/>
            <p:cNvSpPr>
              <a:spLocks/>
            </p:cNvSpPr>
            <p:nvPr/>
          </p:nvSpPr>
          <p:spPr bwMode="auto">
            <a:xfrm>
              <a:off x="4281488" y="2790825"/>
              <a:ext cx="26987" cy="53975"/>
            </a:xfrm>
            <a:custGeom>
              <a:avLst/>
              <a:gdLst>
                <a:gd name="T0" fmla="*/ 17719846 w 8"/>
                <a:gd name="T1" fmla="*/ 44000531 h 17"/>
                <a:gd name="T2" fmla="*/ 70882361 w 8"/>
                <a:gd name="T3" fmla="*/ 0 h 17"/>
                <a:gd name="T4" fmla="*/ 70882361 w 8"/>
                <a:gd name="T5" fmla="*/ 124670890 h 17"/>
                <a:gd name="T6" fmla="*/ 26581260 w 8"/>
                <a:gd name="T7" fmla="*/ 124670890 h 17"/>
                <a:gd name="T8" fmla="*/ 0 w 8"/>
                <a:gd name="T9" fmla="*/ 95337210 h 17"/>
                <a:gd name="T10" fmla="*/ 17719846 w 8"/>
                <a:gd name="T11" fmla="*/ 44000531 h 17"/>
                <a:gd name="T12" fmla="*/ 17719846 w 8"/>
                <a:gd name="T13" fmla="*/ 44000531 h 17"/>
                <a:gd name="T14" fmla="*/ 0 60000 65536"/>
                <a:gd name="T15" fmla="*/ 0 60000 65536"/>
                <a:gd name="T16" fmla="*/ 0 60000 65536"/>
                <a:gd name="T17" fmla="*/ 0 60000 65536"/>
                <a:gd name="T18" fmla="*/ 0 60000 65536"/>
                <a:gd name="T19" fmla="*/ 0 60000 65536"/>
                <a:gd name="T20" fmla="*/ 0 60000 65536"/>
                <a:gd name="T21" fmla="*/ 0 w 8"/>
                <a:gd name="T22" fmla="*/ 0 h 17"/>
                <a:gd name="T23" fmla="*/ 8 w 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7">
                  <a:moveTo>
                    <a:pt x="2" y="6"/>
                  </a:moveTo>
                  <a:cubicBezTo>
                    <a:pt x="4" y="6"/>
                    <a:pt x="8" y="0"/>
                    <a:pt x="8" y="0"/>
                  </a:cubicBezTo>
                  <a:cubicBezTo>
                    <a:pt x="8" y="6"/>
                    <a:pt x="6" y="14"/>
                    <a:pt x="8" y="17"/>
                  </a:cubicBezTo>
                  <a:cubicBezTo>
                    <a:pt x="6" y="17"/>
                    <a:pt x="5" y="17"/>
                    <a:pt x="3" y="17"/>
                  </a:cubicBezTo>
                  <a:cubicBezTo>
                    <a:pt x="2" y="17"/>
                    <a:pt x="0" y="14"/>
                    <a:pt x="0" y="13"/>
                  </a:cubicBezTo>
                  <a:cubicBezTo>
                    <a:pt x="0" y="12"/>
                    <a:pt x="2" y="6"/>
                    <a:pt x="2" y="6"/>
                  </a:cubicBezTo>
                  <a:cubicBezTo>
                    <a:pt x="2" y="6"/>
                    <a:pt x="2" y="6"/>
                    <a:pt x="2" y="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83" name="Freeform 984"/>
            <p:cNvSpPr>
              <a:spLocks/>
            </p:cNvSpPr>
            <p:nvPr/>
          </p:nvSpPr>
          <p:spPr bwMode="auto">
            <a:xfrm>
              <a:off x="4487863" y="2325688"/>
              <a:ext cx="30162" cy="36512"/>
            </a:xfrm>
            <a:custGeom>
              <a:avLst/>
              <a:gdLst>
                <a:gd name="T0" fmla="*/ 0 w 9"/>
                <a:gd name="T1" fmla="*/ 42002601 h 12"/>
                <a:gd name="T2" fmla="*/ 53952011 w 9"/>
                <a:gd name="T3" fmla="*/ 0 h 12"/>
                <a:gd name="T4" fmla="*/ 80928005 w 9"/>
                <a:gd name="T5" fmla="*/ 14001751 h 12"/>
                <a:gd name="T6" fmla="*/ 0 w 9"/>
                <a:gd name="T7" fmla="*/ 42002601 h 12"/>
                <a:gd name="T8" fmla="*/ 0 w 9"/>
                <a:gd name="T9" fmla="*/ 42002601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0" y="6"/>
                  </a:moveTo>
                  <a:cubicBezTo>
                    <a:pt x="1" y="5"/>
                    <a:pt x="3" y="1"/>
                    <a:pt x="6" y="0"/>
                  </a:cubicBezTo>
                  <a:cubicBezTo>
                    <a:pt x="6" y="1"/>
                    <a:pt x="9" y="1"/>
                    <a:pt x="9" y="2"/>
                  </a:cubicBezTo>
                  <a:cubicBezTo>
                    <a:pt x="9" y="5"/>
                    <a:pt x="6" y="12"/>
                    <a:pt x="0" y="6"/>
                  </a:cubicBezTo>
                  <a:cubicBezTo>
                    <a:pt x="0" y="6"/>
                    <a:pt x="0" y="6"/>
                    <a:pt x="0" y="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86" name="Freeform 989"/>
            <p:cNvSpPr>
              <a:spLocks/>
            </p:cNvSpPr>
            <p:nvPr/>
          </p:nvSpPr>
          <p:spPr bwMode="auto">
            <a:xfrm>
              <a:off x="4308475" y="2608263"/>
              <a:ext cx="212725" cy="80962"/>
            </a:xfrm>
            <a:custGeom>
              <a:avLst/>
              <a:gdLst>
                <a:gd name="T0" fmla="*/ 329677154 w 64"/>
                <a:gd name="T1" fmla="*/ 23419312 h 25"/>
                <a:gd name="T2" fmla="*/ 293048387 w 64"/>
                <a:gd name="T3" fmla="*/ 23419312 h 25"/>
                <a:gd name="T4" fmla="*/ 274730977 w 64"/>
                <a:gd name="T5" fmla="*/ 62451491 h 25"/>
                <a:gd name="T6" fmla="*/ 302205579 w 64"/>
                <a:gd name="T7" fmla="*/ 101483681 h 25"/>
                <a:gd name="T8" fmla="*/ 91577993 w 64"/>
                <a:gd name="T9" fmla="*/ 117096548 h 25"/>
                <a:gd name="T10" fmla="*/ 91577993 w 64"/>
                <a:gd name="T11" fmla="*/ 117096548 h 25"/>
                <a:gd name="T12" fmla="*/ 36631805 w 64"/>
                <a:gd name="T13" fmla="*/ 148322282 h 25"/>
                <a:gd name="T14" fmla="*/ 36631805 w 64"/>
                <a:gd name="T15" fmla="*/ 148322282 h 25"/>
                <a:gd name="T16" fmla="*/ 109892400 w 64"/>
                <a:gd name="T17" fmla="*/ 163935150 h 25"/>
                <a:gd name="T18" fmla="*/ 109892400 w 64"/>
                <a:gd name="T19" fmla="*/ 163935150 h 25"/>
                <a:gd name="T20" fmla="*/ 201470417 w 64"/>
                <a:gd name="T21" fmla="*/ 156128716 h 25"/>
                <a:gd name="T22" fmla="*/ 201470417 w 64"/>
                <a:gd name="T23" fmla="*/ 156128716 h 25"/>
                <a:gd name="T24" fmla="*/ 320519962 w 64"/>
                <a:gd name="T25" fmla="*/ 195160928 h 25"/>
                <a:gd name="T26" fmla="*/ 384623330 w 64"/>
                <a:gd name="T27" fmla="*/ 195160928 h 25"/>
                <a:gd name="T28" fmla="*/ 503672970 w 64"/>
                <a:gd name="T29" fmla="*/ 163935150 h 25"/>
                <a:gd name="T30" fmla="*/ 586093748 w 64"/>
                <a:gd name="T31" fmla="*/ 70257924 h 25"/>
                <a:gd name="T32" fmla="*/ 549461954 w 64"/>
                <a:gd name="T33" fmla="*/ 23419312 h 25"/>
                <a:gd name="T34" fmla="*/ 467044203 w 64"/>
                <a:gd name="T35" fmla="*/ 0 h 25"/>
                <a:gd name="T36" fmla="*/ 467044203 w 64"/>
                <a:gd name="T37" fmla="*/ 0 h 25"/>
                <a:gd name="T38" fmla="*/ 329677154 w 64"/>
                <a:gd name="T39" fmla="*/ 23419312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4"/>
                <a:gd name="T61" fmla="*/ 0 h 25"/>
                <a:gd name="T62" fmla="*/ 64 w 64"/>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4" h="25">
                  <a:moveTo>
                    <a:pt x="36" y="3"/>
                  </a:moveTo>
                  <a:cubicBezTo>
                    <a:pt x="35" y="3"/>
                    <a:pt x="33" y="3"/>
                    <a:pt x="32" y="3"/>
                  </a:cubicBezTo>
                  <a:cubicBezTo>
                    <a:pt x="32" y="5"/>
                    <a:pt x="31" y="8"/>
                    <a:pt x="30" y="8"/>
                  </a:cubicBezTo>
                  <a:cubicBezTo>
                    <a:pt x="30" y="10"/>
                    <a:pt x="32" y="11"/>
                    <a:pt x="33" y="13"/>
                  </a:cubicBezTo>
                  <a:cubicBezTo>
                    <a:pt x="27" y="14"/>
                    <a:pt x="22" y="17"/>
                    <a:pt x="10" y="15"/>
                  </a:cubicBezTo>
                  <a:cubicBezTo>
                    <a:pt x="10" y="15"/>
                    <a:pt x="10" y="15"/>
                    <a:pt x="10" y="15"/>
                  </a:cubicBezTo>
                  <a:cubicBezTo>
                    <a:pt x="4" y="19"/>
                    <a:pt x="4" y="19"/>
                    <a:pt x="4" y="19"/>
                  </a:cubicBezTo>
                  <a:cubicBezTo>
                    <a:pt x="4" y="19"/>
                    <a:pt x="4" y="19"/>
                    <a:pt x="4" y="19"/>
                  </a:cubicBezTo>
                  <a:cubicBezTo>
                    <a:pt x="5" y="21"/>
                    <a:pt x="0" y="22"/>
                    <a:pt x="12" y="21"/>
                  </a:cubicBezTo>
                  <a:cubicBezTo>
                    <a:pt x="12" y="21"/>
                    <a:pt x="12" y="21"/>
                    <a:pt x="12" y="21"/>
                  </a:cubicBezTo>
                  <a:cubicBezTo>
                    <a:pt x="22" y="20"/>
                    <a:pt x="22" y="20"/>
                    <a:pt x="22" y="20"/>
                  </a:cubicBezTo>
                  <a:cubicBezTo>
                    <a:pt x="22" y="20"/>
                    <a:pt x="22" y="20"/>
                    <a:pt x="22" y="20"/>
                  </a:cubicBezTo>
                  <a:cubicBezTo>
                    <a:pt x="25" y="24"/>
                    <a:pt x="30" y="25"/>
                    <a:pt x="35" y="25"/>
                  </a:cubicBezTo>
                  <a:cubicBezTo>
                    <a:pt x="39" y="25"/>
                    <a:pt x="40" y="25"/>
                    <a:pt x="42" y="25"/>
                  </a:cubicBezTo>
                  <a:cubicBezTo>
                    <a:pt x="47" y="25"/>
                    <a:pt x="50" y="23"/>
                    <a:pt x="55" y="21"/>
                  </a:cubicBezTo>
                  <a:cubicBezTo>
                    <a:pt x="60" y="18"/>
                    <a:pt x="62" y="12"/>
                    <a:pt x="64" y="9"/>
                  </a:cubicBezTo>
                  <a:cubicBezTo>
                    <a:pt x="63" y="8"/>
                    <a:pt x="60" y="8"/>
                    <a:pt x="60" y="3"/>
                  </a:cubicBezTo>
                  <a:cubicBezTo>
                    <a:pt x="56" y="3"/>
                    <a:pt x="56" y="1"/>
                    <a:pt x="51" y="0"/>
                  </a:cubicBezTo>
                  <a:cubicBezTo>
                    <a:pt x="51" y="0"/>
                    <a:pt x="51" y="0"/>
                    <a:pt x="51" y="0"/>
                  </a:cubicBezTo>
                  <a:cubicBezTo>
                    <a:pt x="36" y="3"/>
                    <a:pt x="36" y="3"/>
                    <a:pt x="36" y="3"/>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87" name="Freeform 1065"/>
            <p:cNvSpPr>
              <a:spLocks/>
            </p:cNvSpPr>
            <p:nvPr/>
          </p:nvSpPr>
          <p:spPr bwMode="auto">
            <a:xfrm>
              <a:off x="4562475" y="2327275"/>
              <a:ext cx="203200" cy="69850"/>
            </a:xfrm>
            <a:custGeom>
              <a:avLst/>
              <a:gdLst>
                <a:gd name="T0" fmla="*/ 382766340 w 61"/>
                <a:gd name="T1" fmla="*/ 150376505 h 22"/>
                <a:gd name="T2" fmla="*/ 464785616 w 61"/>
                <a:gd name="T3" fmla="*/ 165413878 h 22"/>
                <a:gd name="T4" fmla="*/ 464785616 w 61"/>
                <a:gd name="T5" fmla="*/ 165413878 h 22"/>
                <a:gd name="T6" fmla="*/ 555921730 w 61"/>
                <a:gd name="T7" fmla="*/ 127820447 h 22"/>
                <a:gd name="T8" fmla="*/ 555921730 w 61"/>
                <a:gd name="T9" fmla="*/ 127820447 h 22"/>
                <a:gd name="T10" fmla="*/ 501241269 w 61"/>
                <a:gd name="T11" fmla="*/ 22556069 h 22"/>
                <a:gd name="T12" fmla="*/ 291630225 w 61"/>
                <a:gd name="T13" fmla="*/ 0 h 22"/>
                <a:gd name="T14" fmla="*/ 246063678 w 61"/>
                <a:gd name="T15" fmla="*/ 15037377 h 22"/>
                <a:gd name="T16" fmla="*/ 218721938 w 61"/>
                <a:gd name="T17" fmla="*/ 67668196 h 22"/>
                <a:gd name="T18" fmla="*/ 91136138 w 61"/>
                <a:gd name="T19" fmla="*/ 15037377 h 22"/>
                <a:gd name="T20" fmla="*/ 45566559 w 61"/>
                <a:gd name="T21" fmla="*/ 127820447 h 22"/>
                <a:gd name="T22" fmla="*/ 191383170 w 61"/>
                <a:gd name="T23" fmla="*/ 120301761 h 22"/>
                <a:gd name="T24" fmla="*/ 373652426 w 61"/>
                <a:gd name="T25" fmla="*/ 142857819 h 22"/>
                <a:gd name="T26" fmla="*/ 373652426 w 61"/>
                <a:gd name="T27" fmla="*/ 142857819 h 22"/>
                <a:gd name="T28" fmla="*/ 373652426 w 61"/>
                <a:gd name="T29" fmla="*/ 150376505 h 22"/>
                <a:gd name="T30" fmla="*/ 382766340 w 61"/>
                <a:gd name="T31" fmla="*/ 150376505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22"/>
                <a:gd name="T50" fmla="*/ 61 w 61"/>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22">
                  <a:moveTo>
                    <a:pt x="42" y="20"/>
                  </a:moveTo>
                  <a:cubicBezTo>
                    <a:pt x="42" y="20"/>
                    <a:pt x="51" y="22"/>
                    <a:pt x="51" y="22"/>
                  </a:cubicBezTo>
                  <a:cubicBezTo>
                    <a:pt x="51" y="22"/>
                    <a:pt x="51" y="22"/>
                    <a:pt x="51" y="22"/>
                  </a:cubicBezTo>
                  <a:cubicBezTo>
                    <a:pt x="61" y="17"/>
                    <a:pt x="61" y="17"/>
                    <a:pt x="61" y="17"/>
                  </a:cubicBezTo>
                  <a:cubicBezTo>
                    <a:pt x="61" y="17"/>
                    <a:pt x="61" y="17"/>
                    <a:pt x="61" y="17"/>
                  </a:cubicBezTo>
                  <a:cubicBezTo>
                    <a:pt x="59" y="12"/>
                    <a:pt x="55" y="3"/>
                    <a:pt x="55" y="3"/>
                  </a:cubicBezTo>
                  <a:cubicBezTo>
                    <a:pt x="51" y="3"/>
                    <a:pt x="37" y="0"/>
                    <a:pt x="32" y="0"/>
                  </a:cubicBezTo>
                  <a:cubicBezTo>
                    <a:pt x="30" y="0"/>
                    <a:pt x="30" y="1"/>
                    <a:pt x="27" y="2"/>
                  </a:cubicBezTo>
                  <a:cubicBezTo>
                    <a:pt x="27" y="3"/>
                    <a:pt x="24" y="9"/>
                    <a:pt x="24" y="9"/>
                  </a:cubicBezTo>
                  <a:cubicBezTo>
                    <a:pt x="20" y="9"/>
                    <a:pt x="12" y="4"/>
                    <a:pt x="10" y="2"/>
                  </a:cubicBezTo>
                  <a:cubicBezTo>
                    <a:pt x="5" y="6"/>
                    <a:pt x="0" y="10"/>
                    <a:pt x="5" y="17"/>
                  </a:cubicBezTo>
                  <a:cubicBezTo>
                    <a:pt x="7" y="16"/>
                    <a:pt x="21" y="16"/>
                    <a:pt x="21" y="16"/>
                  </a:cubicBezTo>
                  <a:cubicBezTo>
                    <a:pt x="31" y="16"/>
                    <a:pt x="31" y="19"/>
                    <a:pt x="41" y="19"/>
                  </a:cubicBezTo>
                  <a:cubicBezTo>
                    <a:pt x="41" y="19"/>
                    <a:pt x="41" y="19"/>
                    <a:pt x="41" y="19"/>
                  </a:cubicBezTo>
                  <a:cubicBezTo>
                    <a:pt x="41" y="20"/>
                    <a:pt x="41" y="20"/>
                    <a:pt x="41" y="20"/>
                  </a:cubicBezTo>
                  <a:cubicBezTo>
                    <a:pt x="42" y="20"/>
                    <a:pt x="42" y="20"/>
                    <a:pt x="42" y="2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88" name="Freeform 1066"/>
            <p:cNvSpPr>
              <a:spLocks/>
            </p:cNvSpPr>
            <p:nvPr/>
          </p:nvSpPr>
          <p:spPr bwMode="auto">
            <a:xfrm>
              <a:off x="4568825" y="2379663"/>
              <a:ext cx="163513" cy="82550"/>
            </a:xfrm>
            <a:custGeom>
              <a:avLst/>
              <a:gdLst>
                <a:gd name="T0" fmla="*/ 281428165 w 49"/>
                <a:gd name="T1" fmla="*/ 196284176 h 26"/>
                <a:gd name="T2" fmla="*/ 363132214 w 49"/>
                <a:gd name="T3" fmla="*/ 143439262 h 26"/>
                <a:gd name="T4" fmla="*/ 390366897 w 49"/>
                <a:gd name="T5" fmla="*/ 98142088 h 26"/>
                <a:gd name="T6" fmla="*/ 390366897 w 49"/>
                <a:gd name="T7" fmla="*/ 98142088 h 26"/>
                <a:gd name="T8" fmla="*/ 444836357 w 49"/>
                <a:gd name="T9" fmla="*/ 52844893 h 26"/>
                <a:gd name="T10" fmla="*/ 444836357 w 49"/>
                <a:gd name="T11" fmla="*/ 52844893 h 26"/>
                <a:gd name="T12" fmla="*/ 354053986 w 49"/>
                <a:gd name="T13" fmla="*/ 22648598 h 26"/>
                <a:gd name="T14" fmla="*/ 172486373 w 49"/>
                <a:gd name="T15" fmla="*/ 0 h 26"/>
                <a:gd name="T16" fmla="*/ 9078231 w 49"/>
                <a:gd name="T17" fmla="*/ 7550448 h 26"/>
                <a:gd name="T18" fmla="*/ 27234695 w 49"/>
                <a:gd name="T19" fmla="*/ 30196295 h 26"/>
                <a:gd name="T20" fmla="*/ 0 w 49"/>
                <a:gd name="T21" fmla="*/ 60395338 h 26"/>
                <a:gd name="T22" fmla="*/ 0 w 49"/>
                <a:gd name="T23" fmla="*/ 60395338 h 26"/>
                <a:gd name="T24" fmla="*/ 108938779 w 49"/>
                <a:gd name="T25" fmla="*/ 83043924 h 26"/>
                <a:gd name="T26" fmla="*/ 118017007 w 49"/>
                <a:gd name="T27" fmla="*/ 135888817 h 26"/>
                <a:gd name="T28" fmla="*/ 236037026 w 49"/>
                <a:gd name="T29" fmla="*/ 150986959 h 26"/>
                <a:gd name="T30" fmla="*/ 281428165 w 49"/>
                <a:gd name="T31" fmla="*/ 196284176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9"/>
                <a:gd name="T49" fmla="*/ 0 h 26"/>
                <a:gd name="T50" fmla="*/ 49 w 49"/>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9" h="26">
                  <a:moveTo>
                    <a:pt x="31" y="26"/>
                  </a:moveTo>
                  <a:cubicBezTo>
                    <a:pt x="31" y="22"/>
                    <a:pt x="37" y="20"/>
                    <a:pt x="40" y="19"/>
                  </a:cubicBezTo>
                  <a:cubicBezTo>
                    <a:pt x="40" y="18"/>
                    <a:pt x="42" y="13"/>
                    <a:pt x="43" y="13"/>
                  </a:cubicBezTo>
                  <a:cubicBezTo>
                    <a:pt x="43" y="13"/>
                    <a:pt x="43" y="13"/>
                    <a:pt x="43" y="13"/>
                  </a:cubicBezTo>
                  <a:cubicBezTo>
                    <a:pt x="49" y="7"/>
                    <a:pt x="49" y="7"/>
                    <a:pt x="49" y="7"/>
                  </a:cubicBezTo>
                  <a:cubicBezTo>
                    <a:pt x="49" y="7"/>
                    <a:pt x="49" y="7"/>
                    <a:pt x="49" y="7"/>
                  </a:cubicBezTo>
                  <a:cubicBezTo>
                    <a:pt x="49" y="1"/>
                    <a:pt x="38" y="5"/>
                    <a:pt x="39" y="3"/>
                  </a:cubicBezTo>
                  <a:cubicBezTo>
                    <a:pt x="30" y="3"/>
                    <a:pt x="29" y="0"/>
                    <a:pt x="19" y="0"/>
                  </a:cubicBezTo>
                  <a:cubicBezTo>
                    <a:pt x="19" y="0"/>
                    <a:pt x="4" y="0"/>
                    <a:pt x="1" y="1"/>
                  </a:cubicBezTo>
                  <a:cubicBezTo>
                    <a:pt x="2" y="4"/>
                    <a:pt x="3" y="1"/>
                    <a:pt x="3" y="4"/>
                  </a:cubicBezTo>
                  <a:cubicBezTo>
                    <a:pt x="3" y="5"/>
                    <a:pt x="2" y="8"/>
                    <a:pt x="0" y="8"/>
                  </a:cubicBezTo>
                  <a:cubicBezTo>
                    <a:pt x="0" y="8"/>
                    <a:pt x="0" y="8"/>
                    <a:pt x="0" y="8"/>
                  </a:cubicBezTo>
                  <a:cubicBezTo>
                    <a:pt x="12" y="11"/>
                    <a:pt x="12" y="11"/>
                    <a:pt x="12" y="11"/>
                  </a:cubicBezTo>
                  <a:cubicBezTo>
                    <a:pt x="13" y="18"/>
                    <a:pt x="13" y="18"/>
                    <a:pt x="13" y="18"/>
                  </a:cubicBezTo>
                  <a:cubicBezTo>
                    <a:pt x="26" y="20"/>
                    <a:pt x="26" y="20"/>
                    <a:pt x="26" y="20"/>
                  </a:cubicBezTo>
                  <a:cubicBezTo>
                    <a:pt x="31" y="26"/>
                    <a:pt x="31" y="26"/>
                    <a:pt x="31" y="2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89" name="Freeform 1067"/>
            <p:cNvSpPr>
              <a:spLocks/>
            </p:cNvSpPr>
            <p:nvPr/>
          </p:nvSpPr>
          <p:spPr bwMode="auto">
            <a:xfrm>
              <a:off x="4418013" y="2417763"/>
              <a:ext cx="265112" cy="180975"/>
            </a:xfrm>
            <a:custGeom>
              <a:avLst/>
              <a:gdLst>
                <a:gd name="T0" fmla="*/ 377496340 w 79"/>
                <a:gd name="T1" fmla="*/ 29799439 h 57"/>
                <a:gd name="T2" fmla="*/ 395911753 w 79"/>
                <a:gd name="T3" fmla="*/ 44696423 h 57"/>
                <a:gd name="T4" fmla="*/ 644506270 w 79"/>
                <a:gd name="T5" fmla="*/ 59596148 h 57"/>
                <a:gd name="T6" fmla="*/ 699749475 w 79"/>
                <a:gd name="T7" fmla="*/ 111743804 h 57"/>
                <a:gd name="T8" fmla="*/ 699749475 w 79"/>
                <a:gd name="T9" fmla="*/ 111743804 h 57"/>
                <a:gd name="T10" fmla="*/ 653712460 w 79"/>
                <a:gd name="T11" fmla="*/ 193688179 h 57"/>
                <a:gd name="T12" fmla="*/ 727371078 w 79"/>
                <a:gd name="T13" fmla="*/ 320331654 h 57"/>
                <a:gd name="T14" fmla="*/ 672127873 w 79"/>
                <a:gd name="T15" fmla="*/ 424624278 h 57"/>
                <a:gd name="T16" fmla="*/ 672127873 w 79"/>
                <a:gd name="T17" fmla="*/ 424624278 h 57"/>
                <a:gd name="T18" fmla="*/ 662921684 w 79"/>
                <a:gd name="T19" fmla="*/ 424624278 h 57"/>
                <a:gd name="T20" fmla="*/ 662921684 w 79"/>
                <a:gd name="T21" fmla="*/ 424624278 h 57"/>
                <a:gd name="T22" fmla="*/ 497189034 w 79"/>
                <a:gd name="T23" fmla="*/ 409724564 h 57"/>
                <a:gd name="T24" fmla="*/ 285425343 w 79"/>
                <a:gd name="T25" fmla="*/ 372476644 h 57"/>
                <a:gd name="T26" fmla="*/ 92071021 w 79"/>
                <a:gd name="T27" fmla="*/ 283083734 h 57"/>
                <a:gd name="T28" fmla="*/ 0 w 79"/>
                <a:gd name="T29" fmla="*/ 74495862 h 57"/>
                <a:gd name="T30" fmla="*/ 18415419 w 79"/>
                <a:gd name="T31" fmla="*/ 52147656 h 57"/>
                <a:gd name="T32" fmla="*/ 239388328 w 79"/>
                <a:gd name="T33" fmla="*/ 0 h 57"/>
                <a:gd name="T34" fmla="*/ 303837722 w 79"/>
                <a:gd name="T35" fmla="*/ 44696423 h 57"/>
                <a:gd name="T36" fmla="*/ 359080927 w 79"/>
                <a:gd name="T37" fmla="*/ 44696423 h 57"/>
                <a:gd name="T38" fmla="*/ 359080927 w 79"/>
                <a:gd name="T39" fmla="*/ 44696423 h 57"/>
                <a:gd name="T40" fmla="*/ 377496340 w 79"/>
                <a:gd name="T41" fmla="*/ 29799439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57"/>
                <a:gd name="T65" fmla="*/ 79 w 79"/>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57">
                  <a:moveTo>
                    <a:pt x="41" y="4"/>
                  </a:moveTo>
                  <a:cubicBezTo>
                    <a:pt x="43" y="6"/>
                    <a:pt x="43" y="6"/>
                    <a:pt x="43" y="6"/>
                  </a:cubicBezTo>
                  <a:cubicBezTo>
                    <a:pt x="70" y="8"/>
                    <a:pt x="70" y="8"/>
                    <a:pt x="70" y="8"/>
                  </a:cubicBezTo>
                  <a:cubicBezTo>
                    <a:pt x="76" y="15"/>
                    <a:pt x="76" y="15"/>
                    <a:pt x="76" y="15"/>
                  </a:cubicBezTo>
                  <a:cubicBezTo>
                    <a:pt x="76" y="15"/>
                    <a:pt x="76" y="15"/>
                    <a:pt x="76" y="15"/>
                  </a:cubicBezTo>
                  <a:cubicBezTo>
                    <a:pt x="75" y="19"/>
                    <a:pt x="73" y="25"/>
                    <a:pt x="71" y="26"/>
                  </a:cubicBezTo>
                  <a:cubicBezTo>
                    <a:pt x="72" y="32"/>
                    <a:pt x="78" y="42"/>
                    <a:pt x="79" y="43"/>
                  </a:cubicBezTo>
                  <a:cubicBezTo>
                    <a:pt x="77" y="46"/>
                    <a:pt x="73" y="52"/>
                    <a:pt x="73" y="57"/>
                  </a:cubicBezTo>
                  <a:cubicBezTo>
                    <a:pt x="73" y="57"/>
                    <a:pt x="73" y="57"/>
                    <a:pt x="73" y="57"/>
                  </a:cubicBezTo>
                  <a:cubicBezTo>
                    <a:pt x="72" y="57"/>
                    <a:pt x="72" y="57"/>
                    <a:pt x="72" y="57"/>
                  </a:cubicBezTo>
                  <a:cubicBezTo>
                    <a:pt x="72" y="57"/>
                    <a:pt x="72" y="57"/>
                    <a:pt x="72" y="57"/>
                  </a:cubicBezTo>
                  <a:cubicBezTo>
                    <a:pt x="66" y="57"/>
                    <a:pt x="60" y="55"/>
                    <a:pt x="54" y="55"/>
                  </a:cubicBezTo>
                  <a:cubicBezTo>
                    <a:pt x="35" y="55"/>
                    <a:pt x="39" y="52"/>
                    <a:pt x="31" y="50"/>
                  </a:cubicBezTo>
                  <a:cubicBezTo>
                    <a:pt x="23" y="47"/>
                    <a:pt x="18" y="44"/>
                    <a:pt x="10" y="38"/>
                  </a:cubicBezTo>
                  <a:cubicBezTo>
                    <a:pt x="8" y="19"/>
                    <a:pt x="0" y="10"/>
                    <a:pt x="0" y="10"/>
                  </a:cubicBezTo>
                  <a:cubicBezTo>
                    <a:pt x="3" y="10"/>
                    <a:pt x="0" y="7"/>
                    <a:pt x="2" y="7"/>
                  </a:cubicBezTo>
                  <a:cubicBezTo>
                    <a:pt x="11" y="3"/>
                    <a:pt x="18" y="2"/>
                    <a:pt x="26" y="0"/>
                  </a:cubicBezTo>
                  <a:cubicBezTo>
                    <a:pt x="27" y="2"/>
                    <a:pt x="30" y="6"/>
                    <a:pt x="33" y="6"/>
                  </a:cubicBezTo>
                  <a:cubicBezTo>
                    <a:pt x="36" y="6"/>
                    <a:pt x="37" y="6"/>
                    <a:pt x="39" y="6"/>
                  </a:cubicBezTo>
                  <a:cubicBezTo>
                    <a:pt x="39" y="6"/>
                    <a:pt x="39" y="6"/>
                    <a:pt x="39" y="6"/>
                  </a:cubicBezTo>
                  <a:cubicBezTo>
                    <a:pt x="41" y="4"/>
                    <a:pt x="41" y="4"/>
                    <a:pt x="41" y="4"/>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90" name="Freeform 1068"/>
            <p:cNvSpPr>
              <a:spLocks/>
            </p:cNvSpPr>
            <p:nvPr/>
          </p:nvSpPr>
          <p:spPr bwMode="auto">
            <a:xfrm>
              <a:off x="4491038" y="2624138"/>
              <a:ext cx="177800" cy="76200"/>
            </a:xfrm>
            <a:custGeom>
              <a:avLst/>
              <a:gdLst>
                <a:gd name="T0" fmla="*/ 448453345 w 53"/>
                <a:gd name="T1" fmla="*/ 0 h 24"/>
                <a:gd name="T2" fmla="*/ 265410837 w 53"/>
                <a:gd name="T3" fmla="*/ 7354831 h 24"/>
                <a:gd name="T4" fmla="*/ 265410837 w 53"/>
                <a:gd name="T5" fmla="*/ 7354831 h 24"/>
                <a:gd name="T6" fmla="*/ 137282613 w 53"/>
                <a:gd name="T7" fmla="*/ 44128983 h 24"/>
                <a:gd name="T8" fmla="*/ 82368353 w 53"/>
                <a:gd name="T9" fmla="*/ 29419325 h 24"/>
                <a:gd name="T10" fmla="*/ 0 w 53"/>
                <a:gd name="T11" fmla="*/ 110319760 h 24"/>
                <a:gd name="T12" fmla="*/ 128128224 w 53"/>
                <a:gd name="T13" fmla="*/ 176513218 h 24"/>
                <a:gd name="T14" fmla="*/ 128128224 w 53"/>
                <a:gd name="T15" fmla="*/ 176513218 h 24"/>
                <a:gd name="T16" fmla="*/ 366084921 w 53"/>
                <a:gd name="T17" fmla="*/ 176513218 h 24"/>
                <a:gd name="T18" fmla="*/ 366084921 w 53"/>
                <a:gd name="T19" fmla="*/ 176513218 h 24"/>
                <a:gd name="T20" fmla="*/ 485061828 w 53"/>
                <a:gd name="T21" fmla="*/ 22064491 h 24"/>
                <a:gd name="T22" fmla="*/ 485061828 w 53"/>
                <a:gd name="T23" fmla="*/ 22064491 h 24"/>
                <a:gd name="T24" fmla="*/ 448453345 w 5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
                <a:gd name="T40" fmla="*/ 0 h 24"/>
                <a:gd name="T41" fmla="*/ 53 w 5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 h="24">
                  <a:moveTo>
                    <a:pt x="49" y="0"/>
                  </a:moveTo>
                  <a:cubicBezTo>
                    <a:pt x="29" y="1"/>
                    <a:pt x="29" y="1"/>
                    <a:pt x="29" y="1"/>
                  </a:cubicBezTo>
                  <a:cubicBezTo>
                    <a:pt x="29" y="1"/>
                    <a:pt x="29" y="1"/>
                    <a:pt x="29" y="1"/>
                  </a:cubicBezTo>
                  <a:cubicBezTo>
                    <a:pt x="26" y="1"/>
                    <a:pt x="20" y="6"/>
                    <a:pt x="15" y="6"/>
                  </a:cubicBezTo>
                  <a:cubicBezTo>
                    <a:pt x="13" y="6"/>
                    <a:pt x="11" y="5"/>
                    <a:pt x="9" y="4"/>
                  </a:cubicBezTo>
                  <a:cubicBezTo>
                    <a:pt x="7" y="7"/>
                    <a:pt x="5" y="12"/>
                    <a:pt x="0" y="15"/>
                  </a:cubicBezTo>
                  <a:cubicBezTo>
                    <a:pt x="5" y="19"/>
                    <a:pt x="8" y="22"/>
                    <a:pt x="14" y="24"/>
                  </a:cubicBezTo>
                  <a:cubicBezTo>
                    <a:pt x="14" y="24"/>
                    <a:pt x="14" y="24"/>
                    <a:pt x="14" y="24"/>
                  </a:cubicBezTo>
                  <a:cubicBezTo>
                    <a:pt x="40" y="24"/>
                    <a:pt x="40" y="24"/>
                    <a:pt x="40" y="24"/>
                  </a:cubicBezTo>
                  <a:cubicBezTo>
                    <a:pt x="40" y="24"/>
                    <a:pt x="40" y="24"/>
                    <a:pt x="40" y="24"/>
                  </a:cubicBezTo>
                  <a:cubicBezTo>
                    <a:pt x="45" y="16"/>
                    <a:pt x="51" y="11"/>
                    <a:pt x="53" y="3"/>
                  </a:cubicBezTo>
                  <a:cubicBezTo>
                    <a:pt x="53" y="3"/>
                    <a:pt x="53" y="3"/>
                    <a:pt x="53" y="3"/>
                  </a:cubicBezTo>
                  <a:cubicBezTo>
                    <a:pt x="49" y="0"/>
                    <a:pt x="49" y="0"/>
                    <a:pt x="49" y="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91" name="Freeform 1069"/>
            <p:cNvSpPr>
              <a:spLocks/>
            </p:cNvSpPr>
            <p:nvPr/>
          </p:nvSpPr>
          <p:spPr bwMode="auto">
            <a:xfrm>
              <a:off x="4613275" y="2268538"/>
              <a:ext cx="136525" cy="74612"/>
            </a:xfrm>
            <a:custGeom>
              <a:avLst/>
              <a:gdLst>
                <a:gd name="T0" fmla="*/ 373966556 w 41"/>
                <a:gd name="T1" fmla="*/ 175315202 h 23"/>
                <a:gd name="T2" fmla="*/ 373966556 w 41"/>
                <a:gd name="T3" fmla="*/ 22868286 h 23"/>
                <a:gd name="T4" fmla="*/ 273635122 w 41"/>
                <a:gd name="T5" fmla="*/ 30488283 h 23"/>
                <a:gd name="T6" fmla="*/ 145938326 w 41"/>
                <a:gd name="T7" fmla="*/ 7622761 h 23"/>
                <a:gd name="T8" fmla="*/ 9120768 w 41"/>
                <a:gd name="T9" fmla="*/ 60979327 h 23"/>
                <a:gd name="T10" fmla="*/ 100331481 w 41"/>
                <a:gd name="T11" fmla="*/ 152446927 h 23"/>
                <a:gd name="T12" fmla="*/ 155059091 w 41"/>
                <a:gd name="T13" fmla="*/ 144826930 h 23"/>
                <a:gd name="T14" fmla="*/ 373966556 w 41"/>
                <a:gd name="T15" fmla="*/ 175315202 h 23"/>
                <a:gd name="T16" fmla="*/ 373966556 w 41"/>
                <a:gd name="T17" fmla="*/ 175315202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23"/>
                <a:gd name="T29" fmla="*/ 41 w 41"/>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23">
                  <a:moveTo>
                    <a:pt x="41" y="23"/>
                  </a:moveTo>
                  <a:cubicBezTo>
                    <a:pt x="39" y="10"/>
                    <a:pt x="41" y="7"/>
                    <a:pt x="41" y="3"/>
                  </a:cubicBezTo>
                  <a:cubicBezTo>
                    <a:pt x="41" y="5"/>
                    <a:pt x="32" y="4"/>
                    <a:pt x="30" y="4"/>
                  </a:cubicBezTo>
                  <a:cubicBezTo>
                    <a:pt x="26" y="4"/>
                    <a:pt x="25" y="1"/>
                    <a:pt x="16" y="1"/>
                  </a:cubicBezTo>
                  <a:cubicBezTo>
                    <a:pt x="10" y="1"/>
                    <a:pt x="1" y="0"/>
                    <a:pt x="1" y="8"/>
                  </a:cubicBezTo>
                  <a:cubicBezTo>
                    <a:pt x="0" y="19"/>
                    <a:pt x="13" y="14"/>
                    <a:pt x="11" y="20"/>
                  </a:cubicBezTo>
                  <a:cubicBezTo>
                    <a:pt x="15" y="20"/>
                    <a:pt x="15" y="19"/>
                    <a:pt x="17" y="19"/>
                  </a:cubicBezTo>
                  <a:cubicBezTo>
                    <a:pt x="22" y="19"/>
                    <a:pt x="41" y="23"/>
                    <a:pt x="41" y="23"/>
                  </a:cubicBezTo>
                  <a:cubicBezTo>
                    <a:pt x="41" y="23"/>
                    <a:pt x="41" y="23"/>
                    <a:pt x="41" y="23"/>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92" name="Freeform 1070"/>
            <p:cNvSpPr>
              <a:spLocks/>
            </p:cNvSpPr>
            <p:nvPr/>
          </p:nvSpPr>
          <p:spPr bwMode="auto">
            <a:xfrm>
              <a:off x="4621213" y="2633663"/>
              <a:ext cx="228600" cy="144462"/>
            </a:xfrm>
            <a:custGeom>
              <a:avLst/>
              <a:gdLst>
                <a:gd name="T0" fmla="*/ 626332859 w 68"/>
                <a:gd name="T1" fmla="*/ 204435092 h 45"/>
                <a:gd name="T2" fmla="*/ 561855875 w 68"/>
                <a:gd name="T3" fmla="*/ 249865093 h 45"/>
                <a:gd name="T4" fmla="*/ 571066873 w 68"/>
                <a:gd name="T5" fmla="*/ 318010095 h 45"/>
                <a:gd name="T6" fmla="*/ 460537935 w 68"/>
                <a:gd name="T7" fmla="*/ 295295094 h 45"/>
                <a:gd name="T8" fmla="*/ 267112958 w 68"/>
                <a:gd name="T9" fmla="*/ 340725095 h 45"/>
                <a:gd name="T10" fmla="*/ 267112958 w 68"/>
                <a:gd name="T11" fmla="*/ 340725095 h 45"/>
                <a:gd name="T12" fmla="*/ 147372976 w 68"/>
                <a:gd name="T13" fmla="*/ 310437511 h 45"/>
                <a:gd name="T14" fmla="*/ 147372976 w 68"/>
                <a:gd name="T15" fmla="*/ 310437511 h 45"/>
                <a:gd name="T16" fmla="*/ 9211001 w 68"/>
                <a:gd name="T17" fmla="*/ 166577632 h 45"/>
                <a:gd name="T18" fmla="*/ 128950980 w 68"/>
                <a:gd name="T19" fmla="*/ 0 h 45"/>
                <a:gd name="T20" fmla="*/ 303956949 w 68"/>
                <a:gd name="T21" fmla="*/ 37857428 h 45"/>
                <a:gd name="T22" fmla="*/ 377641896 w 68"/>
                <a:gd name="T23" fmla="*/ 0 h 45"/>
                <a:gd name="T24" fmla="*/ 626332859 w 68"/>
                <a:gd name="T25" fmla="*/ 204435092 h 45"/>
                <a:gd name="T26" fmla="*/ 626332859 w 68"/>
                <a:gd name="T27" fmla="*/ 204435092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45"/>
                <a:gd name="T44" fmla="*/ 68 w 68"/>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45">
                  <a:moveTo>
                    <a:pt x="68" y="27"/>
                  </a:moveTo>
                  <a:cubicBezTo>
                    <a:pt x="66" y="29"/>
                    <a:pt x="65" y="31"/>
                    <a:pt x="61" y="33"/>
                  </a:cubicBezTo>
                  <a:cubicBezTo>
                    <a:pt x="60" y="37"/>
                    <a:pt x="62" y="39"/>
                    <a:pt x="62" y="42"/>
                  </a:cubicBezTo>
                  <a:cubicBezTo>
                    <a:pt x="59" y="42"/>
                    <a:pt x="55" y="39"/>
                    <a:pt x="50" y="39"/>
                  </a:cubicBezTo>
                  <a:cubicBezTo>
                    <a:pt x="42" y="39"/>
                    <a:pt x="37" y="44"/>
                    <a:pt x="29" y="45"/>
                  </a:cubicBezTo>
                  <a:cubicBezTo>
                    <a:pt x="29" y="45"/>
                    <a:pt x="29" y="45"/>
                    <a:pt x="29" y="45"/>
                  </a:cubicBezTo>
                  <a:cubicBezTo>
                    <a:pt x="16" y="41"/>
                    <a:pt x="16" y="41"/>
                    <a:pt x="16" y="41"/>
                  </a:cubicBezTo>
                  <a:cubicBezTo>
                    <a:pt x="16" y="41"/>
                    <a:pt x="16" y="41"/>
                    <a:pt x="16" y="41"/>
                  </a:cubicBezTo>
                  <a:cubicBezTo>
                    <a:pt x="11" y="33"/>
                    <a:pt x="0" y="32"/>
                    <a:pt x="1" y="22"/>
                  </a:cubicBezTo>
                  <a:cubicBezTo>
                    <a:pt x="6" y="14"/>
                    <a:pt x="12" y="8"/>
                    <a:pt x="14" y="0"/>
                  </a:cubicBezTo>
                  <a:cubicBezTo>
                    <a:pt x="23" y="0"/>
                    <a:pt x="27" y="5"/>
                    <a:pt x="33" y="5"/>
                  </a:cubicBezTo>
                  <a:cubicBezTo>
                    <a:pt x="37" y="5"/>
                    <a:pt x="37" y="0"/>
                    <a:pt x="41" y="0"/>
                  </a:cubicBezTo>
                  <a:cubicBezTo>
                    <a:pt x="56" y="0"/>
                    <a:pt x="49" y="28"/>
                    <a:pt x="68" y="27"/>
                  </a:cubicBezTo>
                  <a:cubicBezTo>
                    <a:pt x="68" y="27"/>
                    <a:pt x="68" y="27"/>
                    <a:pt x="68" y="27"/>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93" name="Freeform 1072"/>
            <p:cNvSpPr>
              <a:spLocks/>
            </p:cNvSpPr>
            <p:nvPr/>
          </p:nvSpPr>
          <p:spPr bwMode="auto">
            <a:xfrm>
              <a:off x="4656138" y="2382838"/>
              <a:ext cx="252412" cy="153987"/>
            </a:xfrm>
            <a:custGeom>
              <a:avLst/>
              <a:gdLst>
                <a:gd name="T0" fmla="*/ 289518870 w 76"/>
                <a:gd name="T1" fmla="*/ 0 h 48"/>
                <a:gd name="T2" fmla="*/ 361897812 w 76"/>
                <a:gd name="T3" fmla="*/ 15070394 h 48"/>
                <a:gd name="T4" fmla="*/ 416181360 w 76"/>
                <a:gd name="T5" fmla="*/ 15070394 h 48"/>
                <a:gd name="T6" fmla="*/ 425229104 w 76"/>
                <a:gd name="T7" fmla="*/ 52746381 h 48"/>
                <a:gd name="T8" fmla="*/ 479512559 w 76"/>
                <a:gd name="T9" fmla="*/ 30140787 h 48"/>
                <a:gd name="T10" fmla="*/ 533799021 w 76"/>
                <a:gd name="T11" fmla="*/ 52746381 h 48"/>
                <a:gd name="T12" fmla="*/ 542846765 w 76"/>
                <a:gd name="T13" fmla="*/ 113030700 h 48"/>
                <a:gd name="T14" fmla="*/ 606177963 w 76"/>
                <a:gd name="T15" fmla="*/ 158241865 h 48"/>
                <a:gd name="T16" fmla="*/ 651413674 w 76"/>
                <a:gd name="T17" fmla="*/ 188385430 h 48"/>
                <a:gd name="T18" fmla="*/ 687604649 w 76"/>
                <a:gd name="T19" fmla="*/ 203455818 h 48"/>
                <a:gd name="T20" fmla="*/ 651413674 w 76"/>
                <a:gd name="T21" fmla="*/ 233596595 h 48"/>
                <a:gd name="T22" fmla="*/ 588082476 w 76"/>
                <a:gd name="T23" fmla="*/ 210991013 h 48"/>
                <a:gd name="T24" fmla="*/ 597130219 w 76"/>
                <a:gd name="T25" fmla="*/ 248666983 h 48"/>
                <a:gd name="T26" fmla="*/ 615225707 w 76"/>
                <a:gd name="T27" fmla="*/ 263737372 h 48"/>
                <a:gd name="T28" fmla="*/ 615225707 w 76"/>
                <a:gd name="T29" fmla="*/ 301416088 h 48"/>
                <a:gd name="T30" fmla="*/ 560939244 w 76"/>
                <a:gd name="T31" fmla="*/ 301416088 h 48"/>
                <a:gd name="T32" fmla="*/ 542846765 w 76"/>
                <a:gd name="T33" fmla="*/ 331556864 h 48"/>
                <a:gd name="T34" fmla="*/ 542846765 w 76"/>
                <a:gd name="T35" fmla="*/ 361697727 h 48"/>
                <a:gd name="T36" fmla="*/ 479512559 w 76"/>
                <a:gd name="T37" fmla="*/ 346627253 h 48"/>
                <a:gd name="T38" fmla="*/ 407133617 w 76"/>
                <a:gd name="T39" fmla="*/ 331556864 h 48"/>
                <a:gd name="T40" fmla="*/ 343802324 w 76"/>
                <a:gd name="T41" fmla="*/ 339092058 h 48"/>
                <a:gd name="T42" fmla="*/ 244280151 w 76"/>
                <a:gd name="T43" fmla="*/ 316486476 h 48"/>
                <a:gd name="T44" fmla="*/ 153805675 w 76"/>
                <a:gd name="T45" fmla="*/ 316486476 h 48"/>
                <a:gd name="T46" fmla="*/ 81426709 w 76"/>
                <a:gd name="T47" fmla="*/ 331556864 h 48"/>
                <a:gd name="T48" fmla="*/ 27143243 w 76"/>
                <a:gd name="T49" fmla="*/ 346627253 h 48"/>
                <a:gd name="T50" fmla="*/ 27143243 w 76"/>
                <a:gd name="T51" fmla="*/ 346627253 h 48"/>
                <a:gd name="T52" fmla="*/ 0 w 76"/>
                <a:gd name="T53" fmla="*/ 278807760 h 48"/>
                <a:gd name="T54" fmla="*/ 45235723 w 76"/>
                <a:gd name="T55" fmla="*/ 195920624 h 48"/>
                <a:gd name="T56" fmla="*/ 45235723 w 76"/>
                <a:gd name="T57" fmla="*/ 195920624 h 48"/>
                <a:gd name="T58" fmla="*/ 54283478 w 76"/>
                <a:gd name="T59" fmla="*/ 165777060 h 48"/>
                <a:gd name="T60" fmla="*/ 54283478 w 76"/>
                <a:gd name="T61" fmla="*/ 165777060 h 48"/>
                <a:gd name="T62" fmla="*/ 126665451 w 76"/>
                <a:gd name="T63" fmla="*/ 135636283 h 48"/>
                <a:gd name="T64" fmla="*/ 144757931 w 76"/>
                <a:gd name="T65" fmla="*/ 113030700 h 48"/>
                <a:gd name="T66" fmla="*/ 144757931 w 76"/>
                <a:gd name="T67" fmla="*/ 113030700 h 48"/>
                <a:gd name="T68" fmla="*/ 144757931 w 76"/>
                <a:gd name="T69" fmla="*/ 97960312 h 48"/>
                <a:gd name="T70" fmla="*/ 144757931 w 76"/>
                <a:gd name="T71" fmla="*/ 97960312 h 48"/>
                <a:gd name="T72" fmla="*/ 189996650 w 76"/>
                <a:gd name="T73" fmla="*/ 75354708 h 48"/>
                <a:gd name="T74" fmla="*/ 208092184 w 76"/>
                <a:gd name="T75" fmla="*/ 45211186 h 48"/>
                <a:gd name="T76" fmla="*/ 208092184 w 76"/>
                <a:gd name="T77" fmla="*/ 45211186 h 48"/>
                <a:gd name="T78" fmla="*/ 298566614 w 76"/>
                <a:gd name="T79" fmla="*/ 0 h 48"/>
                <a:gd name="T80" fmla="*/ 289518870 w 76"/>
                <a:gd name="T81" fmla="*/ 0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6"/>
                <a:gd name="T124" fmla="*/ 0 h 48"/>
                <a:gd name="T125" fmla="*/ 76 w 76"/>
                <a:gd name="T126" fmla="*/ 48 h 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6" h="48">
                  <a:moveTo>
                    <a:pt x="32" y="0"/>
                  </a:moveTo>
                  <a:cubicBezTo>
                    <a:pt x="40" y="2"/>
                    <a:pt x="40" y="2"/>
                    <a:pt x="40" y="2"/>
                  </a:cubicBezTo>
                  <a:cubicBezTo>
                    <a:pt x="46" y="2"/>
                    <a:pt x="46" y="2"/>
                    <a:pt x="46" y="2"/>
                  </a:cubicBezTo>
                  <a:cubicBezTo>
                    <a:pt x="47" y="7"/>
                    <a:pt x="47" y="7"/>
                    <a:pt x="47" y="7"/>
                  </a:cubicBezTo>
                  <a:cubicBezTo>
                    <a:pt x="53" y="4"/>
                    <a:pt x="53" y="4"/>
                    <a:pt x="53" y="4"/>
                  </a:cubicBezTo>
                  <a:cubicBezTo>
                    <a:pt x="59" y="7"/>
                    <a:pt x="59" y="7"/>
                    <a:pt x="59" y="7"/>
                  </a:cubicBezTo>
                  <a:cubicBezTo>
                    <a:pt x="60" y="15"/>
                    <a:pt x="60" y="15"/>
                    <a:pt x="60" y="15"/>
                  </a:cubicBezTo>
                  <a:cubicBezTo>
                    <a:pt x="67" y="21"/>
                    <a:pt x="67" y="21"/>
                    <a:pt x="67" y="21"/>
                  </a:cubicBezTo>
                  <a:cubicBezTo>
                    <a:pt x="72" y="25"/>
                    <a:pt x="72" y="25"/>
                    <a:pt x="72" y="25"/>
                  </a:cubicBezTo>
                  <a:cubicBezTo>
                    <a:pt x="76" y="27"/>
                    <a:pt x="76" y="27"/>
                    <a:pt x="76" y="27"/>
                  </a:cubicBezTo>
                  <a:cubicBezTo>
                    <a:pt x="72" y="31"/>
                    <a:pt x="72" y="31"/>
                    <a:pt x="72" y="31"/>
                  </a:cubicBezTo>
                  <a:cubicBezTo>
                    <a:pt x="65" y="28"/>
                    <a:pt x="65" y="28"/>
                    <a:pt x="65" y="28"/>
                  </a:cubicBezTo>
                  <a:cubicBezTo>
                    <a:pt x="66" y="33"/>
                    <a:pt x="66" y="33"/>
                    <a:pt x="66" y="33"/>
                  </a:cubicBezTo>
                  <a:cubicBezTo>
                    <a:pt x="68" y="35"/>
                    <a:pt x="68" y="35"/>
                    <a:pt x="68" y="35"/>
                  </a:cubicBezTo>
                  <a:cubicBezTo>
                    <a:pt x="68" y="40"/>
                    <a:pt x="68" y="40"/>
                    <a:pt x="68" y="40"/>
                  </a:cubicBezTo>
                  <a:cubicBezTo>
                    <a:pt x="62" y="40"/>
                    <a:pt x="62" y="40"/>
                    <a:pt x="62" y="40"/>
                  </a:cubicBezTo>
                  <a:cubicBezTo>
                    <a:pt x="60" y="44"/>
                    <a:pt x="60" y="44"/>
                    <a:pt x="60" y="44"/>
                  </a:cubicBezTo>
                  <a:cubicBezTo>
                    <a:pt x="60" y="48"/>
                    <a:pt x="60" y="48"/>
                    <a:pt x="60" y="48"/>
                  </a:cubicBezTo>
                  <a:cubicBezTo>
                    <a:pt x="53" y="46"/>
                    <a:pt x="53" y="46"/>
                    <a:pt x="53" y="46"/>
                  </a:cubicBezTo>
                  <a:cubicBezTo>
                    <a:pt x="45" y="44"/>
                    <a:pt x="45" y="44"/>
                    <a:pt x="45" y="44"/>
                  </a:cubicBezTo>
                  <a:cubicBezTo>
                    <a:pt x="38" y="45"/>
                    <a:pt x="38" y="45"/>
                    <a:pt x="38" y="45"/>
                  </a:cubicBezTo>
                  <a:cubicBezTo>
                    <a:pt x="27" y="42"/>
                    <a:pt x="27" y="42"/>
                    <a:pt x="27" y="42"/>
                  </a:cubicBezTo>
                  <a:cubicBezTo>
                    <a:pt x="17" y="42"/>
                    <a:pt x="17" y="42"/>
                    <a:pt x="17" y="42"/>
                  </a:cubicBezTo>
                  <a:cubicBezTo>
                    <a:pt x="9" y="44"/>
                    <a:pt x="9" y="44"/>
                    <a:pt x="9" y="44"/>
                  </a:cubicBezTo>
                  <a:cubicBezTo>
                    <a:pt x="3" y="46"/>
                    <a:pt x="3" y="46"/>
                    <a:pt x="3" y="46"/>
                  </a:cubicBezTo>
                  <a:cubicBezTo>
                    <a:pt x="3" y="46"/>
                    <a:pt x="3" y="46"/>
                    <a:pt x="3" y="46"/>
                  </a:cubicBezTo>
                  <a:cubicBezTo>
                    <a:pt x="1" y="43"/>
                    <a:pt x="0" y="40"/>
                    <a:pt x="0" y="37"/>
                  </a:cubicBezTo>
                  <a:cubicBezTo>
                    <a:pt x="2" y="36"/>
                    <a:pt x="4" y="30"/>
                    <a:pt x="5" y="26"/>
                  </a:cubicBezTo>
                  <a:cubicBezTo>
                    <a:pt x="5" y="26"/>
                    <a:pt x="5" y="26"/>
                    <a:pt x="5" y="26"/>
                  </a:cubicBezTo>
                  <a:cubicBezTo>
                    <a:pt x="6" y="22"/>
                    <a:pt x="6" y="22"/>
                    <a:pt x="6" y="22"/>
                  </a:cubicBezTo>
                  <a:cubicBezTo>
                    <a:pt x="6" y="22"/>
                    <a:pt x="6" y="22"/>
                    <a:pt x="6" y="22"/>
                  </a:cubicBezTo>
                  <a:cubicBezTo>
                    <a:pt x="7" y="19"/>
                    <a:pt x="11" y="19"/>
                    <a:pt x="14" y="18"/>
                  </a:cubicBezTo>
                  <a:cubicBezTo>
                    <a:pt x="14" y="17"/>
                    <a:pt x="15" y="15"/>
                    <a:pt x="16" y="15"/>
                  </a:cubicBezTo>
                  <a:cubicBezTo>
                    <a:pt x="16" y="15"/>
                    <a:pt x="16" y="15"/>
                    <a:pt x="16" y="15"/>
                  </a:cubicBezTo>
                  <a:cubicBezTo>
                    <a:pt x="16" y="13"/>
                    <a:pt x="16" y="13"/>
                    <a:pt x="16" y="13"/>
                  </a:cubicBezTo>
                  <a:cubicBezTo>
                    <a:pt x="16" y="13"/>
                    <a:pt x="16" y="13"/>
                    <a:pt x="16" y="13"/>
                  </a:cubicBezTo>
                  <a:cubicBezTo>
                    <a:pt x="16" y="8"/>
                    <a:pt x="20" y="13"/>
                    <a:pt x="21" y="10"/>
                  </a:cubicBezTo>
                  <a:cubicBezTo>
                    <a:pt x="21" y="9"/>
                    <a:pt x="22" y="6"/>
                    <a:pt x="23" y="6"/>
                  </a:cubicBezTo>
                  <a:cubicBezTo>
                    <a:pt x="23" y="6"/>
                    <a:pt x="23" y="6"/>
                    <a:pt x="23" y="6"/>
                  </a:cubicBezTo>
                  <a:cubicBezTo>
                    <a:pt x="33" y="0"/>
                    <a:pt x="33" y="0"/>
                    <a:pt x="33" y="0"/>
                  </a:cubicBezTo>
                  <a:cubicBezTo>
                    <a:pt x="32" y="0"/>
                    <a:pt x="32" y="0"/>
                    <a:pt x="32" y="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94" name="Freeform 1073"/>
            <p:cNvSpPr>
              <a:spLocks/>
            </p:cNvSpPr>
            <p:nvPr/>
          </p:nvSpPr>
          <p:spPr bwMode="auto">
            <a:xfrm>
              <a:off x="4759325" y="2624138"/>
              <a:ext cx="100013" cy="84137"/>
            </a:xfrm>
            <a:custGeom>
              <a:avLst/>
              <a:gdLst>
                <a:gd name="T0" fmla="*/ 9096960 w 30"/>
                <a:gd name="T1" fmla="*/ 15097936 h 26"/>
                <a:gd name="T2" fmla="*/ 72781715 w 30"/>
                <a:gd name="T3" fmla="*/ 0 h 26"/>
                <a:gd name="T4" fmla="*/ 136466473 w 30"/>
                <a:gd name="T5" fmla="*/ 15097936 h 26"/>
                <a:gd name="T6" fmla="*/ 172854303 w 30"/>
                <a:gd name="T7" fmla="*/ 30195872 h 26"/>
                <a:gd name="T8" fmla="*/ 209245196 w 30"/>
                <a:gd name="T9" fmla="*/ 75492423 h 26"/>
                <a:gd name="T10" fmla="*/ 236539085 w 30"/>
                <a:gd name="T11" fmla="*/ 113238645 h 26"/>
                <a:gd name="T12" fmla="*/ 272929930 w 30"/>
                <a:gd name="T13" fmla="*/ 150984846 h 26"/>
                <a:gd name="T14" fmla="*/ 218345170 w 30"/>
                <a:gd name="T15" fmla="*/ 150984846 h 26"/>
                <a:gd name="T16" fmla="*/ 181954277 w 30"/>
                <a:gd name="T17" fmla="*/ 158532437 h 26"/>
                <a:gd name="T18" fmla="*/ 181954277 w 30"/>
                <a:gd name="T19" fmla="*/ 188728342 h 26"/>
                <a:gd name="T20" fmla="*/ 154660388 w 30"/>
                <a:gd name="T21" fmla="*/ 196278681 h 26"/>
                <a:gd name="T22" fmla="*/ 154660388 w 30"/>
                <a:gd name="T23" fmla="*/ 196278681 h 26"/>
                <a:gd name="T24" fmla="*/ 0 w 30"/>
                <a:gd name="T25" fmla="*/ 22648281 h 26"/>
                <a:gd name="T26" fmla="*/ 0 w 30"/>
                <a:gd name="T27" fmla="*/ 22648281 h 26"/>
                <a:gd name="T28" fmla="*/ 9096960 w 30"/>
                <a:gd name="T29" fmla="*/ 15097936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26"/>
                <a:gd name="T47" fmla="*/ 30 w 30"/>
                <a:gd name="T48" fmla="*/ 26 h 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26">
                  <a:moveTo>
                    <a:pt x="1" y="2"/>
                  </a:moveTo>
                  <a:cubicBezTo>
                    <a:pt x="8" y="0"/>
                    <a:pt x="8" y="0"/>
                    <a:pt x="8" y="0"/>
                  </a:cubicBezTo>
                  <a:cubicBezTo>
                    <a:pt x="15" y="2"/>
                    <a:pt x="15" y="2"/>
                    <a:pt x="15" y="2"/>
                  </a:cubicBezTo>
                  <a:cubicBezTo>
                    <a:pt x="19" y="4"/>
                    <a:pt x="19" y="4"/>
                    <a:pt x="19" y="4"/>
                  </a:cubicBezTo>
                  <a:cubicBezTo>
                    <a:pt x="23" y="10"/>
                    <a:pt x="23" y="10"/>
                    <a:pt x="23" y="10"/>
                  </a:cubicBezTo>
                  <a:cubicBezTo>
                    <a:pt x="26" y="15"/>
                    <a:pt x="26" y="15"/>
                    <a:pt x="26" y="15"/>
                  </a:cubicBezTo>
                  <a:cubicBezTo>
                    <a:pt x="30" y="20"/>
                    <a:pt x="30" y="20"/>
                    <a:pt x="30" y="20"/>
                  </a:cubicBezTo>
                  <a:cubicBezTo>
                    <a:pt x="24" y="20"/>
                    <a:pt x="24" y="20"/>
                    <a:pt x="24" y="20"/>
                  </a:cubicBezTo>
                  <a:cubicBezTo>
                    <a:pt x="20" y="21"/>
                    <a:pt x="20" y="21"/>
                    <a:pt x="20" y="21"/>
                  </a:cubicBezTo>
                  <a:cubicBezTo>
                    <a:pt x="20" y="25"/>
                    <a:pt x="20" y="25"/>
                    <a:pt x="20" y="25"/>
                  </a:cubicBezTo>
                  <a:cubicBezTo>
                    <a:pt x="17" y="26"/>
                    <a:pt x="17" y="26"/>
                    <a:pt x="17" y="26"/>
                  </a:cubicBezTo>
                  <a:cubicBezTo>
                    <a:pt x="17" y="26"/>
                    <a:pt x="17" y="26"/>
                    <a:pt x="17" y="26"/>
                  </a:cubicBezTo>
                  <a:cubicBezTo>
                    <a:pt x="11" y="18"/>
                    <a:pt x="12" y="3"/>
                    <a:pt x="0" y="3"/>
                  </a:cubicBezTo>
                  <a:cubicBezTo>
                    <a:pt x="0" y="3"/>
                    <a:pt x="0" y="3"/>
                    <a:pt x="0" y="3"/>
                  </a:cubicBezTo>
                  <a:cubicBezTo>
                    <a:pt x="1" y="2"/>
                    <a:pt x="1" y="2"/>
                    <a:pt x="1" y="2"/>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95" name="Freeform 1082"/>
            <p:cNvSpPr>
              <a:spLocks/>
            </p:cNvSpPr>
            <p:nvPr/>
          </p:nvSpPr>
          <p:spPr bwMode="auto">
            <a:xfrm>
              <a:off x="4429125" y="2673350"/>
              <a:ext cx="76200" cy="50800"/>
            </a:xfrm>
            <a:custGeom>
              <a:avLst/>
              <a:gdLst>
                <a:gd name="T0" fmla="*/ 202908204 w 23"/>
                <a:gd name="T1" fmla="*/ 30873299 h 16"/>
                <a:gd name="T2" fmla="*/ 0 w 23"/>
                <a:gd name="T3" fmla="*/ 100334758 h 16"/>
                <a:gd name="T4" fmla="*/ 0 w 23"/>
                <a:gd name="T5" fmla="*/ 30873299 h 16"/>
                <a:gd name="T6" fmla="*/ 55339427 w 23"/>
                <a:gd name="T7" fmla="*/ 30873299 h 16"/>
                <a:gd name="T8" fmla="*/ 175238455 w 23"/>
                <a:gd name="T9" fmla="*/ 0 h 16"/>
                <a:gd name="T10" fmla="*/ 212131438 w 23"/>
                <a:gd name="T11" fmla="*/ 23152894 h 16"/>
                <a:gd name="T12" fmla="*/ 212131438 w 23"/>
                <a:gd name="T13" fmla="*/ 23152894 h 16"/>
                <a:gd name="T14" fmla="*/ 202908204 w 23"/>
                <a:gd name="T15" fmla="*/ 30873299 h 16"/>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6"/>
                <a:gd name="T26" fmla="*/ 23 w 2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6">
                  <a:moveTo>
                    <a:pt x="22" y="4"/>
                  </a:moveTo>
                  <a:cubicBezTo>
                    <a:pt x="15" y="7"/>
                    <a:pt x="19" y="16"/>
                    <a:pt x="0" y="13"/>
                  </a:cubicBezTo>
                  <a:cubicBezTo>
                    <a:pt x="0" y="10"/>
                    <a:pt x="0" y="7"/>
                    <a:pt x="0" y="4"/>
                  </a:cubicBezTo>
                  <a:cubicBezTo>
                    <a:pt x="3" y="4"/>
                    <a:pt x="4" y="4"/>
                    <a:pt x="6" y="4"/>
                  </a:cubicBezTo>
                  <a:cubicBezTo>
                    <a:pt x="11" y="4"/>
                    <a:pt x="14" y="2"/>
                    <a:pt x="19" y="0"/>
                  </a:cubicBezTo>
                  <a:cubicBezTo>
                    <a:pt x="20" y="1"/>
                    <a:pt x="22" y="2"/>
                    <a:pt x="23" y="3"/>
                  </a:cubicBezTo>
                  <a:cubicBezTo>
                    <a:pt x="23" y="3"/>
                    <a:pt x="23" y="3"/>
                    <a:pt x="23" y="3"/>
                  </a:cubicBezTo>
                  <a:cubicBezTo>
                    <a:pt x="22" y="4"/>
                    <a:pt x="22" y="4"/>
                    <a:pt x="22" y="4"/>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96" name="Freeform 1083"/>
            <p:cNvSpPr>
              <a:spLocks/>
            </p:cNvSpPr>
            <p:nvPr/>
          </p:nvSpPr>
          <p:spPr bwMode="auto">
            <a:xfrm>
              <a:off x="4425950" y="2681288"/>
              <a:ext cx="153988" cy="120650"/>
            </a:xfrm>
            <a:custGeom>
              <a:avLst/>
              <a:gdLst>
                <a:gd name="T0" fmla="*/ 424262875 w 46"/>
                <a:gd name="T1" fmla="*/ 88486411 h 38"/>
                <a:gd name="T2" fmla="*/ 368923377 w 46"/>
                <a:gd name="T3" fmla="*/ 117981896 h 38"/>
                <a:gd name="T4" fmla="*/ 249024373 w 46"/>
                <a:gd name="T5" fmla="*/ 95858940 h 38"/>
                <a:gd name="T6" fmla="*/ 249024373 w 46"/>
                <a:gd name="T7" fmla="*/ 95858940 h 38"/>
                <a:gd name="T8" fmla="*/ 175238455 w 46"/>
                <a:gd name="T9" fmla="*/ 95858940 h 38"/>
                <a:gd name="T10" fmla="*/ 175238455 w 46"/>
                <a:gd name="T11" fmla="*/ 95858940 h 38"/>
                <a:gd name="T12" fmla="*/ 175238455 w 46"/>
                <a:gd name="T13" fmla="*/ 117981896 h 38"/>
                <a:gd name="T14" fmla="*/ 175238455 w 46"/>
                <a:gd name="T15" fmla="*/ 117981896 h 38"/>
                <a:gd name="T16" fmla="*/ 295140543 w 46"/>
                <a:gd name="T17" fmla="*/ 280204271 h 38"/>
                <a:gd name="T18" fmla="*/ 212131438 w 46"/>
                <a:gd name="T19" fmla="*/ 265456539 h 38"/>
                <a:gd name="T20" fmla="*/ 166015221 w 46"/>
                <a:gd name="T21" fmla="*/ 221213344 h 38"/>
                <a:gd name="T22" fmla="*/ 18446474 w 46"/>
                <a:gd name="T23" fmla="*/ 95858940 h 38"/>
                <a:gd name="T24" fmla="*/ 0 w 46"/>
                <a:gd name="T25" fmla="*/ 58990948 h 38"/>
                <a:gd name="T26" fmla="*/ 221354671 w 46"/>
                <a:gd name="T27" fmla="*/ 0 h 38"/>
                <a:gd name="T28" fmla="*/ 350476909 w 46"/>
                <a:gd name="T29" fmla="*/ 44243206 h 38"/>
                <a:gd name="T30" fmla="*/ 405816407 w 46"/>
                <a:gd name="T31" fmla="*/ 44243206 h 38"/>
                <a:gd name="T32" fmla="*/ 424262875 w 46"/>
                <a:gd name="T33" fmla="*/ 88486411 h 38"/>
                <a:gd name="T34" fmla="*/ 424262875 w 46"/>
                <a:gd name="T35" fmla="*/ 88486411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
                <a:gd name="T55" fmla="*/ 0 h 38"/>
                <a:gd name="T56" fmla="*/ 46 w 46"/>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 h="38">
                  <a:moveTo>
                    <a:pt x="46" y="12"/>
                  </a:moveTo>
                  <a:cubicBezTo>
                    <a:pt x="40" y="16"/>
                    <a:pt x="40" y="16"/>
                    <a:pt x="40" y="16"/>
                  </a:cubicBezTo>
                  <a:cubicBezTo>
                    <a:pt x="27" y="13"/>
                    <a:pt x="27" y="13"/>
                    <a:pt x="27" y="13"/>
                  </a:cubicBezTo>
                  <a:cubicBezTo>
                    <a:pt x="27" y="13"/>
                    <a:pt x="27" y="13"/>
                    <a:pt x="27" y="13"/>
                  </a:cubicBezTo>
                  <a:cubicBezTo>
                    <a:pt x="24" y="14"/>
                    <a:pt x="21" y="13"/>
                    <a:pt x="19" y="13"/>
                  </a:cubicBezTo>
                  <a:cubicBezTo>
                    <a:pt x="19" y="13"/>
                    <a:pt x="19" y="13"/>
                    <a:pt x="19" y="13"/>
                  </a:cubicBezTo>
                  <a:cubicBezTo>
                    <a:pt x="19" y="16"/>
                    <a:pt x="19" y="16"/>
                    <a:pt x="19" y="16"/>
                  </a:cubicBezTo>
                  <a:cubicBezTo>
                    <a:pt x="19" y="16"/>
                    <a:pt x="19" y="16"/>
                    <a:pt x="19" y="16"/>
                  </a:cubicBezTo>
                  <a:cubicBezTo>
                    <a:pt x="23" y="27"/>
                    <a:pt x="29" y="28"/>
                    <a:pt x="32" y="38"/>
                  </a:cubicBezTo>
                  <a:cubicBezTo>
                    <a:pt x="29" y="38"/>
                    <a:pt x="26" y="38"/>
                    <a:pt x="23" y="36"/>
                  </a:cubicBezTo>
                  <a:cubicBezTo>
                    <a:pt x="20" y="36"/>
                    <a:pt x="19" y="32"/>
                    <a:pt x="18" y="30"/>
                  </a:cubicBezTo>
                  <a:cubicBezTo>
                    <a:pt x="14" y="24"/>
                    <a:pt x="8" y="14"/>
                    <a:pt x="2" y="13"/>
                  </a:cubicBezTo>
                  <a:cubicBezTo>
                    <a:pt x="1" y="12"/>
                    <a:pt x="0" y="11"/>
                    <a:pt x="0" y="8"/>
                  </a:cubicBezTo>
                  <a:cubicBezTo>
                    <a:pt x="20" y="13"/>
                    <a:pt x="17" y="3"/>
                    <a:pt x="24" y="0"/>
                  </a:cubicBezTo>
                  <a:cubicBezTo>
                    <a:pt x="28" y="3"/>
                    <a:pt x="32" y="6"/>
                    <a:pt x="38" y="6"/>
                  </a:cubicBezTo>
                  <a:cubicBezTo>
                    <a:pt x="40" y="6"/>
                    <a:pt x="42" y="6"/>
                    <a:pt x="44" y="6"/>
                  </a:cubicBezTo>
                  <a:cubicBezTo>
                    <a:pt x="46" y="12"/>
                    <a:pt x="45" y="6"/>
                    <a:pt x="46" y="12"/>
                  </a:cubicBezTo>
                  <a:cubicBezTo>
                    <a:pt x="46" y="12"/>
                    <a:pt x="46" y="12"/>
                    <a:pt x="46" y="12"/>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97" name="Freeform 1084"/>
            <p:cNvSpPr>
              <a:spLocks/>
            </p:cNvSpPr>
            <p:nvPr/>
          </p:nvSpPr>
          <p:spPr bwMode="auto">
            <a:xfrm>
              <a:off x="4487863" y="2724150"/>
              <a:ext cx="96837" cy="88900"/>
            </a:xfrm>
            <a:custGeom>
              <a:avLst/>
              <a:gdLst>
                <a:gd name="T0" fmla="*/ 117842458 w 29"/>
                <a:gd name="T1" fmla="*/ 185155149 h 28"/>
                <a:gd name="T2" fmla="*/ 0 w 29"/>
                <a:gd name="T3" fmla="*/ 22217742 h 28"/>
                <a:gd name="T4" fmla="*/ 0 w 29"/>
                <a:gd name="T5" fmla="*/ 22217742 h 28"/>
                <a:gd name="T6" fmla="*/ 0 w 29"/>
                <a:gd name="T7" fmla="*/ 0 h 28"/>
                <a:gd name="T8" fmla="*/ 0 w 29"/>
                <a:gd name="T9" fmla="*/ 0 h 28"/>
                <a:gd name="T10" fmla="*/ 72517967 w 29"/>
                <a:gd name="T11" fmla="*/ 0 h 28"/>
                <a:gd name="T12" fmla="*/ 72517967 w 29"/>
                <a:gd name="T13" fmla="*/ 0 h 28"/>
                <a:gd name="T14" fmla="*/ 199425944 w 29"/>
                <a:gd name="T15" fmla="*/ 14812737 h 28"/>
                <a:gd name="T16" fmla="*/ 262881403 w 29"/>
                <a:gd name="T17" fmla="*/ 111091448 h 28"/>
                <a:gd name="T18" fmla="*/ 262881403 w 29"/>
                <a:gd name="T19" fmla="*/ 111091448 h 28"/>
                <a:gd name="T20" fmla="*/ 190363413 w 29"/>
                <a:gd name="T21" fmla="*/ 207372886 h 28"/>
                <a:gd name="T22" fmla="*/ 190363413 w 29"/>
                <a:gd name="T23" fmla="*/ 207372886 h 28"/>
                <a:gd name="T24" fmla="*/ 117842458 w 29"/>
                <a:gd name="T25" fmla="*/ 185155149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28"/>
                <a:gd name="T41" fmla="*/ 29 w 29"/>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28">
                  <a:moveTo>
                    <a:pt x="13" y="25"/>
                  </a:moveTo>
                  <a:cubicBezTo>
                    <a:pt x="10" y="15"/>
                    <a:pt x="4" y="14"/>
                    <a:pt x="0" y="3"/>
                  </a:cubicBezTo>
                  <a:cubicBezTo>
                    <a:pt x="0" y="3"/>
                    <a:pt x="0" y="3"/>
                    <a:pt x="0" y="3"/>
                  </a:cubicBezTo>
                  <a:cubicBezTo>
                    <a:pt x="0" y="0"/>
                    <a:pt x="0" y="0"/>
                    <a:pt x="0" y="0"/>
                  </a:cubicBezTo>
                  <a:cubicBezTo>
                    <a:pt x="0" y="0"/>
                    <a:pt x="0" y="0"/>
                    <a:pt x="0" y="0"/>
                  </a:cubicBezTo>
                  <a:cubicBezTo>
                    <a:pt x="2" y="0"/>
                    <a:pt x="5" y="1"/>
                    <a:pt x="8" y="0"/>
                  </a:cubicBezTo>
                  <a:cubicBezTo>
                    <a:pt x="8" y="0"/>
                    <a:pt x="8" y="0"/>
                    <a:pt x="8" y="0"/>
                  </a:cubicBezTo>
                  <a:cubicBezTo>
                    <a:pt x="22" y="2"/>
                    <a:pt x="22" y="2"/>
                    <a:pt x="22" y="2"/>
                  </a:cubicBezTo>
                  <a:cubicBezTo>
                    <a:pt x="29" y="15"/>
                    <a:pt x="29" y="15"/>
                    <a:pt x="29" y="15"/>
                  </a:cubicBezTo>
                  <a:cubicBezTo>
                    <a:pt x="29" y="15"/>
                    <a:pt x="29" y="15"/>
                    <a:pt x="29" y="15"/>
                  </a:cubicBezTo>
                  <a:cubicBezTo>
                    <a:pt x="26" y="21"/>
                    <a:pt x="22" y="23"/>
                    <a:pt x="21" y="28"/>
                  </a:cubicBezTo>
                  <a:cubicBezTo>
                    <a:pt x="21" y="28"/>
                    <a:pt x="21" y="28"/>
                    <a:pt x="21" y="28"/>
                  </a:cubicBezTo>
                  <a:cubicBezTo>
                    <a:pt x="13" y="25"/>
                    <a:pt x="13" y="25"/>
                    <a:pt x="13" y="25"/>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98" name="Freeform 1085"/>
            <p:cNvSpPr>
              <a:spLocks/>
            </p:cNvSpPr>
            <p:nvPr/>
          </p:nvSpPr>
          <p:spPr bwMode="auto">
            <a:xfrm>
              <a:off x="4557713" y="2697163"/>
              <a:ext cx="131762" cy="153987"/>
            </a:xfrm>
            <a:custGeom>
              <a:avLst/>
              <a:gdLst>
                <a:gd name="T0" fmla="*/ 55919924 w 39"/>
                <a:gd name="T1" fmla="*/ 54026201 h 48"/>
                <a:gd name="T2" fmla="*/ 37281981 w 39"/>
                <a:gd name="T3" fmla="*/ 7717632 h 48"/>
                <a:gd name="T4" fmla="*/ 139801325 w 39"/>
                <a:gd name="T5" fmla="*/ 0 h 48"/>
                <a:gd name="T6" fmla="*/ 139801325 w 39"/>
                <a:gd name="T7" fmla="*/ 0 h 48"/>
                <a:gd name="T8" fmla="*/ 186403786 w 39"/>
                <a:gd name="T9" fmla="*/ 15435263 h 48"/>
                <a:gd name="T10" fmla="*/ 186403786 w 39"/>
                <a:gd name="T11" fmla="*/ 15435263 h 48"/>
                <a:gd name="T12" fmla="*/ 316887672 w 39"/>
                <a:gd name="T13" fmla="*/ 154360954 h 48"/>
                <a:gd name="T14" fmla="*/ 335525604 w 39"/>
                <a:gd name="T15" fmla="*/ 154360954 h 48"/>
                <a:gd name="T16" fmla="*/ 363487081 w 39"/>
                <a:gd name="T17" fmla="*/ 223822434 h 48"/>
                <a:gd name="T18" fmla="*/ 326205112 w 39"/>
                <a:gd name="T19" fmla="*/ 262410578 h 48"/>
                <a:gd name="T20" fmla="*/ 167762802 w 39"/>
                <a:gd name="T21" fmla="*/ 339592423 h 48"/>
                <a:gd name="T22" fmla="*/ 111842902 w 39"/>
                <a:gd name="T23" fmla="*/ 277848614 h 48"/>
                <a:gd name="T24" fmla="*/ 55919924 w 39"/>
                <a:gd name="T25" fmla="*/ 370463025 h 48"/>
                <a:gd name="T26" fmla="*/ 0 w 39"/>
                <a:gd name="T27" fmla="*/ 277848614 h 48"/>
                <a:gd name="T28" fmla="*/ 74560909 w 39"/>
                <a:gd name="T29" fmla="*/ 177513840 h 48"/>
                <a:gd name="T30" fmla="*/ 74560909 w 39"/>
                <a:gd name="T31" fmla="*/ 177513840 h 48"/>
                <a:gd name="T32" fmla="*/ 9320495 w 39"/>
                <a:gd name="T33" fmla="*/ 77179088 h 48"/>
                <a:gd name="T34" fmla="*/ 55919924 w 39"/>
                <a:gd name="T35" fmla="*/ 54026201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48"/>
                <a:gd name="T56" fmla="*/ 39 w 39"/>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48">
                  <a:moveTo>
                    <a:pt x="6" y="7"/>
                  </a:moveTo>
                  <a:cubicBezTo>
                    <a:pt x="5" y="1"/>
                    <a:pt x="6" y="7"/>
                    <a:pt x="4" y="1"/>
                  </a:cubicBezTo>
                  <a:cubicBezTo>
                    <a:pt x="7" y="0"/>
                    <a:pt x="10" y="0"/>
                    <a:pt x="15" y="0"/>
                  </a:cubicBezTo>
                  <a:cubicBezTo>
                    <a:pt x="15" y="0"/>
                    <a:pt x="15" y="0"/>
                    <a:pt x="15" y="0"/>
                  </a:cubicBezTo>
                  <a:cubicBezTo>
                    <a:pt x="20" y="2"/>
                    <a:pt x="20" y="2"/>
                    <a:pt x="20" y="2"/>
                  </a:cubicBezTo>
                  <a:cubicBezTo>
                    <a:pt x="20" y="2"/>
                    <a:pt x="20" y="2"/>
                    <a:pt x="20" y="2"/>
                  </a:cubicBezTo>
                  <a:cubicBezTo>
                    <a:pt x="21" y="11"/>
                    <a:pt x="31" y="11"/>
                    <a:pt x="34" y="20"/>
                  </a:cubicBezTo>
                  <a:cubicBezTo>
                    <a:pt x="35" y="20"/>
                    <a:pt x="36" y="20"/>
                    <a:pt x="36" y="20"/>
                  </a:cubicBezTo>
                  <a:cubicBezTo>
                    <a:pt x="33" y="23"/>
                    <a:pt x="39" y="23"/>
                    <a:pt x="39" y="29"/>
                  </a:cubicBezTo>
                  <a:cubicBezTo>
                    <a:pt x="39" y="31"/>
                    <a:pt x="35" y="33"/>
                    <a:pt x="35" y="34"/>
                  </a:cubicBezTo>
                  <a:cubicBezTo>
                    <a:pt x="28" y="36"/>
                    <a:pt x="25" y="40"/>
                    <a:pt x="18" y="44"/>
                  </a:cubicBezTo>
                  <a:cubicBezTo>
                    <a:pt x="16" y="40"/>
                    <a:pt x="13" y="36"/>
                    <a:pt x="12" y="36"/>
                  </a:cubicBezTo>
                  <a:cubicBezTo>
                    <a:pt x="6" y="36"/>
                    <a:pt x="11" y="41"/>
                    <a:pt x="6" y="48"/>
                  </a:cubicBezTo>
                  <a:cubicBezTo>
                    <a:pt x="5" y="42"/>
                    <a:pt x="6" y="39"/>
                    <a:pt x="0" y="36"/>
                  </a:cubicBezTo>
                  <a:cubicBezTo>
                    <a:pt x="1" y="30"/>
                    <a:pt x="5" y="29"/>
                    <a:pt x="8" y="23"/>
                  </a:cubicBezTo>
                  <a:cubicBezTo>
                    <a:pt x="8" y="23"/>
                    <a:pt x="8" y="23"/>
                    <a:pt x="8" y="23"/>
                  </a:cubicBezTo>
                  <a:cubicBezTo>
                    <a:pt x="1" y="10"/>
                    <a:pt x="1" y="10"/>
                    <a:pt x="1" y="10"/>
                  </a:cubicBezTo>
                  <a:cubicBezTo>
                    <a:pt x="6" y="7"/>
                    <a:pt x="6" y="7"/>
                    <a:pt x="6" y="7"/>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99" name="Freeform 1086"/>
            <p:cNvSpPr>
              <a:spLocks/>
            </p:cNvSpPr>
            <p:nvPr/>
          </p:nvSpPr>
          <p:spPr bwMode="auto">
            <a:xfrm>
              <a:off x="4616450" y="2805113"/>
              <a:ext cx="85725" cy="65087"/>
            </a:xfrm>
            <a:custGeom>
              <a:avLst/>
              <a:gdLst>
                <a:gd name="T0" fmla="*/ 161117819 w 26"/>
                <a:gd name="T1" fmla="*/ 0 h 20"/>
                <a:gd name="T2" fmla="*/ 214820798 w 26"/>
                <a:gd name="T3" fmla="*/ 46308153 h 20"/>
                <a:gd name="T4" fmla="*/ 232723770 w 26"/>
                <a:gd name="T5" fmla="*/ 100331087 h 20"/>
                <a:gd name="T6" fmla="*/ 71605928 w 26"/>
                <a:gd name="T7" fmla="*/ 154356777 h 20"/>
                <a:gd name="T8" fmla="*/ 0 w 26"/>
                <a:gd name="T9" fmla="*/ 69460830 h 20"/>
                <a:gd name="T10" fmla="*/ 161117819 w 26"/>
                <a:gd name="T11" fmla="*/ 0 h 20"/>
                <a:gd name="T12" fmla="*/ 161117819 w 26"/>
                <a:gd name="T13" fmla="*/ 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8" y="0"/>
                  </a:moveTo>
                  <a:cubicBezTo>
                    <a:pt x="18" y="5"/>
                    <a:pt x="19" y="8"/>
                    <a:pt x="24" y="6"/>
                  </a:cubicBezTo>
                  <a:cubicBezTo>
                    <a:pt x="24" y="7"/>
                    <a:pt x="26" y="11"/>
                    <a:pt x="26" y="13"/>
                  </a:cubicBezTo>
                  <a:cubicBezTo>
                    <a:pt x="20" y="15"/>
                    <a:pt x="14" y="20"/>
                    <a:pt x="8" y="20"/>
                  </a:cubicBezTo>
                  <a:cubicBezTo>
                    <a:pt x="5" y="16"/>
                    <a:pt x="3" y="12"/>
                    <a:pt x="0" y="9"/>
                  </a:cubicBezTo>
                  <a:cubicBezTo>
                    <a:pt x="0" y="9"/>
                    <a:pt x="11" y="2"/>
                    <a:pt x="18" y="0"/>
                  </a:cubicBezTo>
                  <a:cubicBezTo>
                    <a:pt x="18" y="0"/>
                    <a:pt x="18" y="0"/>
                    <a:pt x="18" y="0"/>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00" name="Freeform 1097"/>
            <p:cNvSpPr>
              <a:spLocks/>
            </p:cNvSpPr>
            <p:nvPr/>
          </p:nvSpPr>
          <p:spPr bwMode="auto">
            <a:xfrm>
              <a:off x="4217988" y="2414588"/>
              <a:ext cx="233362" cy="242887"/>
            </a:xfrm>
            <a:custGeom>
              <a:avLst/>
              <a:gdLst>
                <a:gd name="T0" fmla="*/ 636846412 w 70"/>
                <a:gd name="T1" fmla="*/ 296491159 h 76"/>
                <a:gd name="T2" fmla="*/ 536770059 w 70"/>
                <a:gd name="T3" fmla="*/ 83626981 h 76"/>
                <a:gd name="T4" fmla="*/ 436693707 w 70"/>
                <a:gd name="T5" fmla="*/ 45612972 h 76"/>
                <a:gd name="T6" fmla="*/ 327520233 w 70"/>
                <a:gd name="T7" fmla="*/ 91228702 h 76"/>
                <a:gd name="T8" fmla="*/ 191052708 w 70"/>
                <a:gd name="T9" fmla="*/ 0 h 76"/>
                <a:gd name="T10" fmla="*/ 191052708 w 70"/>
                <a:gd name="T11" fmla="*/ 0 h 76"/>
                <a:gd name="T12" fmla="*/ 154661581 w 70"/>
                <a:gd name="T13" fmla="*/ 0 h 76"/>
                <a:gd name="T14" fmla="*/ 154661581 w 70"/>
                <a:gd name="T15" fmla="*/ 0 h 76"/>
                <a:gd name="T16" fmla="*/ 127370498 w 70"/>
                <a:gd name="T17" fmla="*/ 53217428 h 76"/>
                <a:gd name="T18" fmla="*/ 163761625 w 70"/>
                <a:gd name="T19" fmla="*/ 83626981 h 76"/>
                <a:gd name="T20" fmla="*/ 90979348 w 70"/>
                <a:gd name="T21" fmla="*/ 114036556 h 76"/>
                <a:gd name="T22" fmla="*/ 45488166 w 70"/>
                <a:gd name="T23" fmla="*/ 228070354 h 76"/>
                <a:gd name="T24" fmla="*/ 45488166 w 70"/>
                <a:gd name="T25" fmla="*/ 228070354 h 76"/>
                <a:gd name="T26" fmla="*/ 0 w 70"/>
                <a:gd name="T27" fmla="*/ 304092858 h 76"/>
                <a:gd name="T28" fmla="*/ 0 w 70"/>
                <a:gd name="T29" fmla="*/ 304092858 h 76"/>
                <a:gd name="T30" fmla="*/ 27294111 w 70"/>
                <a:gd name="T31" fmla="*/ 319299013 h 76"/>
                <a:gd name="T32" fmla="*/ 27294111 w 70"/>
                <a:gd name="T33" fmla="*/ 319299013 h 76"/>
                <a:gd name="T34" fmla="*/ 54588222 w 70"/>
                <a:gd name="T35" fmla="*/ 357310265 h 76"/>
                <a:gd name="T36" fmla="*/ 45488166 w 70"/>
                <a:gd name="T37" fmla="*/ 395321603 h 76"/>
                <a:gd name="T38" fmla="*/ 45488166 w 70"/>
                <a:gd name="T39" fmla="*/ 448539010 h 76"/>
                <a:gd name="T40" fmla="*/ 45488166 w 70"/>
                <a:gd name="T41" fmla="*/ 440937311 h 76"/>
                <a:gd name="T42" fmla="*/ 45488166 w 70"/>
                <a:gd name="T43" fmla="*/ 440937311 h 76"/>
                <a:gd name="T44" fmla="*/ 154661581 w 70"/>
                <a:gd name="T45" fmla="*/ 463742408 h 76"/>
                <a:gd name="T46" fmla="*/ 109173427 w 70"/>
                <a:gd name="T47" fmla="*/ 577778921 h 76"/>
                <a:gd name="T48" fmla="*/ 291129107 w 70"/>
                <a:gd name="T49" fmla="*/ 570177222 h 76"/>
                <a:gd name="T50" fmla="*/ 545867087 w 70"/>
                <a:gd name="T51" fmla="*/ 562575523 h 76"/>
                <a:gd name="T52" fmla="*/ 518576004 w 70"/>
                <a:gd name="T53" fmla="*/ 524561514 h 76"/>
                <a:gd name="T54" fmla="*/ 536770059 w 70"/>
                <a:gd name="T55" fmla="*/ 486550262 h 76"/>
                <a:gd name="T56" fmla="*/ 536770059 w 70"/>
                <a:gd name="T57" fmla="*/ 486550262 h 76"/>
                <a:gd name="T58" fmla="*/ 536770059 w 70"/>
                <a:gd name="T59" fmla="*/ 486550262 h 76"/>
                <a:gd name="T60" fmla="*/ 536770059 w 70"/>
                <a:gd name="T61" fmla="*/ 486550262 h 76"/>
                <a:gd name="T62" fmla="*/ 573161186 w 70"/>
                <a:gd name="T63" fmla="*/ 486550262 h 76"/>
                <a:gd name="T64" fmla="*/ 409402625 w 70"/>
                <a:gd name="T65" fmla="*/ 342106867 h 76"/>
                <a:gd name="T66" fmla="*/ 636846412 w 70"/>
                <a:gd name="T67" fmla="*/ 296491159 h 76"/>
                <a:gd name="T68" fmla="*/ 636846412 w 70"/>
                <a:gd name="T69" fmla="*/ 296491159 h 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76"/>
                <a:gd name="T107" fmla="*/ 70 w 70"/>
                <a:gd name="T108" fmla="*/ 76 h 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76">
                  <a:moveTo>
                    <a:pt x="70" y="39"/>
                  </a:moveTo>
                  <a:cubicBezTo>
                    <a:pt x="66" y="29"/>
                    <a:pt x="66" y="20"/>
                    <a:pt x="59" y="11"/>
                  </a:cubicBezTo>
                  <a:cubicBezTo>
                    <a:pt x="55" y="11"/>
                    <a:pt x="55" y="6"/>
                    <a:pt x="48" y="6"/>
                  </a:cubicBezTo>
                  <a:cubicBezTo>
                    <a:pt x="43" y="6"/>
                    <a:pt x="41" y="12"/>
                    <a:pt x="36" y="12"/>
                  </a:cubicBezTo>
                  <a:cubicBezTo>
                    <a:pt x="33" y="12"/>
                    <a:pt x="21" y="1"/>
                    <a:pt x="21" y="0"/>
                  </a:cubicBezTo>
                  <a:cubicBezTo>
                    <a:pt x="21" y="0"/>
                    <a:pt x="21" y="0"/>
                    <a:pt x="21" y="0"/>
                  </a:cubicBezTo>
                  <a:cubicBezTo>
                    <a:pt x="17" y="0"/>
                    <a:pt x="17" y="0"/>
                    <a:pt x="17" y="0"/>
                  </a:cubicBezTo>
                  <a:cubicBezTo>
                    <a:pt x="17" y="0"/>
                    <a:pt x="17" y="0"/>
                    <a:pt x="17" y="0"/>
                  </a:cubicBezTo>
                  <a:cubicBezTo>
                    <a:pt x="15" y="2"/>
                    <a:pt x="14" y="3"/>
                    <a:pt x="14" y="7"/>
                  </a:cubicBezTo>
                  <a:cubicBezTo>
                    <a:pt x="14" y="8"/>
                    <a:pt x="16" y="11"/>
                    <a:pt x="18" y="11"/>
                  </a:cubicBezTo>
                  <a:cubicBezTo>
                    <a:pt x="15" y="12"/>
                    <a:pt x="13" y="14"/>
                    <a:pt x="10" y="15"/>
                  </a:cubicBezTo>
                  <a:cubicBezTo>
                    <a:pt x="8" y="25"/>
                    <a:pt x="5" y="21"/>
                    <a:pt x="5" y="30"/>
                  </a:cubicBezTo>
                  <a:cubicBezTo>
                    <a:pt x="5" y="30"/>
                    <a:pt x="5" y="30"/>
                    <a:pt x="5" y="30"/>
                  </a:cubicBezTo>
                  <a:cubicBezTo>
                    <a:pt x="0" y="40"/>
                    <a:pt x="0" y="40"/>
                    <a:pt x="0" y="40"/>
                  </a:cubicBezTo>
                  <a:cubicBezTo>
                    <a:pt x="0" y="40"/>
                    <a:pt x="0" y="40"/>
                    <a:pt x="0" y="40"/>
                  </a:cubicBezTo>
                  <a:cubicBezTo>
                    <a:pt x="1" y="40"/>
                    <a:pt x="2" y="43"/>
                    <a:pt x="3" y="42"/>
                  </a:cubicBezTo>
                  <a:cubicBezTo>
                    <a:pt x="3" y="42"/>
                    <a:pt x="3" y="42"/>
                    <a:pt x="3" y="42"/>
                  </a:cubicBezTo>
                  <a:cubicBezTo>
                    <a:pt x="6" y="47"/>
                    <a:pt x="6" y="47"/>
                    <a:pt x="6" y="47"/>
                  </a:cubicBezTo>
                  <a:cubicBezTo>
                    <a:pt x="5" y="52"/>
                    <a:pt x="5" y="52"/>
                    <a:pt x="5" y="52"/>
                  </a:cubicBezTo>
                  <a:cubicBezTo>
                    <a:pt x="5" y="59"/>
                    <a:pt x="5" y="59"/>
                    <a:pt x="5" y="59"/>
                  </a:cubicBezTo>
                  <a:cubicBezTo>
                    <a:pt x="5" y="58"/>
                    <a:pt x="5" y="58"/>
                    <a:pt x="5" y="58"/>
                  </a:cubicBezTo>
                  <a:cubicBezTo>
                    <a:pt x="5" y="58"/>
                    <a:pt x="5" y="58"/>
                    <a:pt x="5" y="58"/>
                  </a:cubicBezTo>
                  <a:cubicBezTo>
                    <a:pt x="9" y="58"/>
                    <a:pt x="13" y="59"/>
                    <a:pt x="17" y="61"/>
                  </a:cubicBezTo>
                  <a:cubicBezTo>
                    <a:pt x="15" y="64"/>
                    <a:pt x="14" y="70"/>
                    <a:pt x="12" y="76"/>
                  </a:cubicBezTo>
                  <a:cubicBezTo>
                    <a:pt x="18" y="75"/>
                    <a:pt x="24" y="76"/>
                    <a:pt x="32" y="75"/>
                  </a:cubicBezTo>
                  <a:cubicBezTo>
                    <a:pt x="43" y="76"/>
                    <a:pt x="54" y="75"/>
                    <a:pt x="60" y="74"/>
                  </a:cubicBezTo>
                  <a:cubicBezTo>
                    <a:pt x="59" y="72"/>
                    <a:pt x="57" y="71"/>
                    <a:pt x="57" y="69"/>
                  </a:cubicBezTo>
                  <a:cubicBezTo>
                    <a:pt x="58" y="69"/>
                    <a:pt x="59" y="66"/>
                    <a:pt x="59" y="64"/>
                  </a:cubicBezTo>
                  <a:cubicBezTo>
                    <a:pt x="59" y="64"/>
                    <a:pt x="59" y="64"/>
                    <a:pt x="59" y="64"/>
                  </a:cubicBezTo>
                  <a:cubicBezTo>
                    <a:pt x="59" y="64"/>
                    <a:pt x="59" y="64"/>
                    <a:pt x="59" y="64"/>
                  </a:cubicBezTo>
                  <a:cubicBezTo>
                    <a:pt x="59" y="64"/>
                    <a:pt x="59" y="64"/>
                    <a:pt x="59" y="64"/>
                  </a:cubicBezTo>
                  <a:cubicBezTo>
                    <a:pt x="60" y="64"/>
                    <a:pt x="62" y="64"/>
                    <a:pt x="63" y="64"/>
                  </a:cubicBezTo>
                  <a:cubicBezTo>
                    <a:pt x="46" y="56"/>
                    <a:pt x="54" y="51"/>
                    <a:pt x="45" y="45"/>
                  </a:cubicBezTo>
                  <a:cubicBezTo>
                    <a:pt x="59" y="49"/>
                    <a:pt x="59" y="39"/>
                    <a:pt x="70" y="39"/>
                  </a:cubicBezTo>
                  <a:cubicBezTo>
                    <a:pt x="70" y="39"/>
                    <a:pt x="70" y="39"/>
                    <a:pt x="70" y="3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01" name="Freeform 1098"/>
            <p:cNvSpPr>
              <a:spLocks/>
            </p:cNvSpPr>
            <p:nvPr/>
          </p:nvSpPr>
          <p:spPr bwMode="auto">
            <a:xfrm>
              <a:off x="3851275" y="2297113"/>
              <a:ext cx="239713" cy="279400"/>
            </a:xfrm>
            <a:custGeom>
              <a:avLst/>
              <a:gdLst>
                <a:gd name="T0" fmla="*/ 82119833 w 72"/>
                <a:gd name="T1" fmla="*/ 0 h 88"/>
                <a:gd name="T2" fmla="*/ 255484952 w 72"/>
                <a:gd name="T3" fmla="*/ 22556069 h 88"/>
                <a:gd name="T4" fmla="*/ 392351301 w 72"/>
                <a:gd name="T5" fmla="*/ 105264389 h 88"/>
                <a:gd name="T6" fmla="*/ 392351301 w 72"/>
                <a:gd name="T7" fmla="*/ 135339133 h 88"/>
                <a:gd name="T8" fmla="*/ 282858222 w 72"/>
                <a:gd name="T9" fmla="*/ 172932564 h 88"/>
                <a:gd name="T10" fmla="*/ 374100440 w 72"/>
                <a:gd name="T11" fmla="*/ 187969978 h 88"/>
                <a:gd name="T12" fmla="*/ 456220344 w 72"/>
                <a:gd name="T13" fmla="*/ 278196953 h 88"/>
                <a:gd name="T14" fmla="*/ 465345774 w 72"/>
                <a:gd name="T15" fmla="*/ 315790383 h 88"/>
                <a:gd name="T16" fmla="*/ 529217744 w 72"/>
                <a:gd name="T17" fmla="*/ 375939957 h 88"/>
                <a:gd name="T18" fmla="*/ 574838853 w 72"/>
                <a:gd name="T19" fmla="*/ 413533387 h 88"/>
                <a:gd name="T20" fmla="*/ 574838853 w 72"/>
                <a:gd name="T21" fmla="*/ 443610873 h 88"/>
                <a:gd name="T22" fmla="*/ 656958662 w 72"/>
                <a:gd name="T23" fmla="*/ 443610873 h 88"/>
                <a:gd name="T24" fmla="*/ 647833232 w 72"/>
                <a:gd name="T25" fmla="*/ 511279047 h 88"/>
                <a:gd name="T26" fmla="*/ 602212123 w 72"/>
                <a:gd name="T27" fmla="*/ 533835106 h 88"/>
                <a:gd name="T28" fmla="*/ 638710823 w 72"/>
                <a:gd name="T29" fmla="*/ 556391164 h 88"/>
                <a:gd name="T30" fmla="*/ 593086693 w 72"/>
                <a:gd name="T31" fmla="*/ 609024708 h 88"/>
                <a:gd name="T32" fmla="*/ 593086693 w 72"/>
                <a:gd name="T33" fmla="*/ 609024708 h 88"/>
                <a:gd name="T34" fmla="*/ 291980631 w 72"/>
                <a:gd name="T35" fmla="*/ 609024708 h 88"/>
                <a:gd name="T36" fmla="*/ 291980631 w 72"/>
                <a:gd name="T37" fmla="*/ 609024708 h 88"/>
                <a:gd name="T38" fmla="*/ 291980631 w 72"/>
                <a:gd name="T39" fmla="*/ 631580766 h 88"/>
                <a:gd name="T40" fmla="*/ 155114235 w 72"/>
                <a:gd name="T41" fmla="*/ 661655510 h 88"/>
                <a:gd name="T42" fmla="*/ 346727171 w 72"/>
                <a:gd name="T43" fmla="*/ 541353792 h 88"/>
                <a:gd name="T44" fmla="*/ 301106061 w 72"/>
                <a:gd name="T45" fmla="*/ 563909850 h 88"/>
                <a:gd name="T46" fmla="*/ 182487505 w 72"/>
                <a:gd name="T47" fmla="*/ 526316420 h 88"/>
                <a:gd name="T48" fmla="*/ 237234092 w 72"/>
                <a:gd name="T49" fmla="*/ 496241675 h 88"/>
                <a:gd name="T50" fmla="*/ 237234092 w 72"/>
                <a:gd name="T51" fmla="*/ 496241675 h 88"/>
                <a:gd name="T52" fmla="*/ 237234092 w 72"/>
                <a:gd name="T53" fmla="*/ 451129559 h 88"/>
                <a:gd name="T54" fmla="*/ 209860822 w 72"/>
                <a:gd name="T55" fmla="*/ 451129559 h 88"/>
                <a:gd name="T56" fmla="*/ 209860822 w 72"/>
                <a:gd name="T57" fmla="*/ 451129559 h 88"/>
                <a:gd name="T58" fmla="*/ 328479331 w 72"/>
                <a:gd name="T59" fmla="*/ 368421271 h 88"/>
                <a:gd name="T60" fmla="*/ 282858222 w 72"/>
                <a:gd name="T61" fmla="*/ 315790383 h 88"/>
                <a:gd name="T62" fmla="*/ 191612935 w 72"/>
                <a:gd name="T63" fmla="*/ 278196953 h 88"/>
                <a:gd name="T64" fmla="*/ 228111682 w 72"/>
                <a:gd name="T65" fmla="*/ 210526037 h 88"/>
                <a:gd name="T66" fmla="*/ 155114235 w 72"/>
                <a:gd name="T67" fmla="*/ 270678267 h 88"/>
                <a:gd name="T68" fmla="*/ 109493126 w 72"/>
                <a:gd name="T69" fmla="*/ 180451292 h 88"/>
                <a:gd name="T70" fmla="*/ 109493126 w 72"/>
                <a:gd name="T71" fmla="*/ 82705568 h 88"/>
                <a:gd name="T72" fmla="*/ 91245263 w 72"/>
                <a:gd name="T73" fmla="*/ 45112138 h 88"/>
                <a:gd name="T74" fmla="*/ 109493126 w 72"/>
                <a:gd name="T75" fmla="*/ 30074755 h 88"/>
                <a:gd name="T76" fmla="*/ 109493126 w 72"/>
                <a:gd name="T77" fmla="*/ 30074755 h 88"/>
                <a:gd name="T78" fmla="*/ 109493126 w 72"/>
                <a:gd name="T79" fmla="*/ 22556069 h 88"/>
                <a:gd name="T80" fmla="*/ 109493126 w 72"/>
                <a:gd name="T81" fmla="*/ 22556069 h 88"/>
                <a:gd name="T82" fmla="*/ 82119833 w 72"/>
                <a:gd name="T83" fmla="*/ 0 h 88"/>
                <a:gd name="T84" fmla="*/ 82119833 w 72"/>
                <a:gd name="T85" fmla="*/ 0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2"/>
                <a:gd name="T130" fmla="*/ 0 h 88"/>
                <a:gd name="T131" fmla="*/ 72 w 72"/>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2" h="88">
                  <a:moveTo>
                    <a:pt x="9" y="0"/>
                  </a:moveTo>
                  <a:cubicBezTo>
                    <a:pt x="11" y="0"/>
                    <a:pt x="18" y="3"/>
                    <a:pt x="28" y="3"/>
                  </a:cubicBezTo>
                  <a:cubicBezTo>
                    <a:pt x="29" y="9"/>
                    <a:pt x="0" y="12"/>
                    <a:pt x="43" y="14"/>
                  </a:cubicBezTo>
                  <a:cubicBezTo>
                    <a:pt x="43" y="15"/>
                    <a:pt x="43" y="16"/>
                    <a:pt x="43" y="18"/>
                  </a:cubicBezTo>
                  <a:cubicBezTo>
                    <a:pt x="43" y="20"/>
                    <a:pt x="33" y="22"/>
                    <a:pt x="31" y="23"/>
                  </a:cubicBezTo>
                  <a:cubicBezTo>
                    <a:pt x="32" y="25"/>
                    <a:pt x="40" y="25"/>
                    <a:pt x="41" y="25"/>
                  </a:cubicBezTo>
                  <a:cubicBezTo>
                    <a:pt x="41" y="28"/>
                    <a:pt x="50" y="34"/>
                    <a:pt x="50" y="37"/>
                  </a:cubicBezTo>
                  <a:cubicBezTo>
                    <a:pt x="50" y="38"/>
                    <a:pt x="50" y="41"/>
                    <a:pt x="51" y="42"/>
                  </a:cubicBezTo>
                  <a:cubicBezTo>
                    <a:pt x="54" y="45"/>
                    <a:pt x="53" y="49"/>
                    <a:pt x="58" y="50"/>
                  </a:cubicBezTo>
                  <a:cubicBezTo>
                    <a:pt x="58" y="53"/>
                    <a:pt x="62" y="55"/>
                    <a:pt x="63" y="55"/>
                  </a:cubicBezTo>
                  <a:cubicBezTo>
                    <a:pt x="63" y="56"/>
                    <a:pt x="63" y="57"/>
                    <a:pt x="63" y="59"/>
                  </a:cubicBezTo>
                  <a:cubicBezTo>
                    <a:pt x="68" y="57"/>
                    <a:pt x="70" y="59"/>
                    <a:pt x="72" y="59"/>
                  </a:cubicBezTo>
                  <a:cubicBezTo>
                    <a:pt x="72" y="63"/>
                    <a:pt x="70" y="65"/>
                    <a:pt x="71" y="68"/>
                  </a:cubicBezTo>
                  <a:cubicBezTo>
                    <a:pt x="70" y="68"/>
                    <a:pt x="66" y="69"/>
                    <a:pt x="66" y="71"/>
                  </a:cubicBezTo>
                  <a:cubicBezTo>
                    <a:pt x="66" y="73"/>
                    <a:pt x="68" y="73"/>
                    <a:pt x="70" y="74"/>
                  </a:cubicBezTo>
                  <a:cubicBezTo>
                    <a:pt x="66" y="76"/>
                    <a:pt x="67" y="78"/>
                    <a:pt x="65" y="81"/>
                  </a:cubicBezTo>
                  <a:cubicBezTo>
                    <a:pt x="65" y="81"/>
                    <a:pt x="65" y="81"/>
                    <a:pt x="65" y="81"/>
                  </a:cubicBezTo>
                  <a:cubicBezTo>
                    <a:pt x="32" y="81"/>
                    <a:pt x="32" y="81"/>
                    <a:pt x="32" y="81"/>
                  </a:cubicBezTo>
                  <a:cubicBezTo>
                    <a:pt x="32" y="81"/>
                    <a:pt x="32" y="81"/>
                    <a:pt x="32" y="81"/>
                  </a:cubicBezTo>
                  <a:cubicBezTo>
                    <a:pt x="32" y="82"/>
                    <a:pt x="32" y="83"/>
                    <a:pt x="32" y="84"/>
                  </a:cubicBezTo>
                  <a:cubicBezTo>
                    <a:pt x="26" y="84"/>
                    <a:pt x="19" y="85"/>
                    <a:pt x="17" y="88"/>
                  </a:cubicBezTo>
                  <a:cubicBezTo>
                    <a:pt x="17" y="75"/>
                    <a:pt x="36" y="80"/>
                    <a:pt x="38" y="72"/>
                  </a:cubicBezTo>
                  <a:cubicBezTo>
                    <a:pt x="37" y="74"/>
                    <a:pt x="35" y="75"/>
                    <a:pt x="33" y="75"/>
                  </a:cubicBezTo>
                  <a:cubicBezTo>
                    <a:pt x="32" y="75"/>
                    <a:pt x="20" y="73"/>
                    <a:pt x="20" y="70"/>
                  </a:cubicBezTo>
                  <a:cubicBezTo>
                    <a:pt x="20" y="67"/>
                    <a:pt x="24" y="66"/>
                    <a:pt x="26" y="66"/>
                  </a:cubicBezTo>
                  <a:cubicBezTo>
                    <a:pt x="26" y="66"/>
                    <a:pt x="26" y="66"/>
                    <a:pt x="26" y="66"/>
                  </a:cubicBezTo>
                  <a:cubicBezTo>
                    <a:pt x="26" y="60"/>
                    <a:pt x="26" y="60"/>
                    <a:pt x="26" y="60"/>
                  </a:cubicBezTo>
                  <a:cubicBezTo>
                    <a:pt x="23" y="60"/>
                    <a:pt x="23" y="60"/>
                    <a:pt x="23" y="60"/>
                  </a:cubicBezTo>
                  <a:cubicBezTo>
                    <a:pt x="23" y="60"/>
                    <a:pt x="23" y="60"/>
                    <a:pt x="23" y="60"/>
                  </a:cubicBezTo>
                  <a:cubicBezTo>
                    <a:pt x="26" y="52"/>
                    <a:pt x="33" y="56"/>
                    <a:pt x="36" y="49"/>
                  </a:cubicBezTo>
                  <a:cubicBezTo>
                    <a:pt x="33" y="47"/>
                    <a:pt x="31" y="45"/>
                    <a:pt x="31" y="42"/>
                  </a:cubicBezTo>
                  <a:cubicBezTo>
                    <a:pt x="25" y="42"/>
                    <a:pt x="21" y="40"/>
                    <a:pt x="21" y="37"/>
                  </a:cubicBezTo>
                  <a:cubicBezTo>
                    <a:pt x="21" y="34"/>
                    <a:pt x="25" y="31"/>
                    <a:pt x="25" y="28"/>
                  </a:cubicBezTo>
                  <a:cubicBezTo>
                    <a:pt x="21" y="30"/>
                    <a:pt x="20" y="34"/>
                    <a:pt x="17" y="36"/>
                  </a:cubicBezTo>
                  <a:cubicBezTo>
                    <a:pt x="11" y="27"/>
                    <a:pt x="12" y="28"/>
                    <a:pt x="12" y="24"/>
                  </a:cubicBezTo>
                  <a:cubicBezTo>
                    <a:pt x="10" y="23"/>
                    <a:pt x="13" y="14"/>
                    <a:pt x="12" y="11"/>
                  </a:cubicBezTo>
                  <a:cubicBezTo>
                    <a:pt x="13" y="7"/>
                    <a:pt x="9" y="7"/>
                    <a:pt x="10" y="6"/>
                  </a:cubicBezTo>
                  <a:cubicBezTo>
                    <a:pt x="11" y="6"/>
                    <a:pt x="11" y="4"/>
                    <a:pt x="12" y="4"/>
                  </a:cubicBezTo>
                  <a:cubicBezTo>
                    <a:pt x="12" y="4"/>
                    <a:pt x="12" y="4"/>
                    <a:pt x="12" y="4"/>
                  </a:cubicBezTo>
                  <a:cubicBezTo>
                    <a:pt x="12" y="3"/>
                    <a:pt x="12" y="3"/>
                    <a:pt x="12" y="3"/>
                  </a:cubicBezTo>
                  <a:cubicBezTo>
                    <a:pt x="12" y="3"/>
                    <a:pt x="12" y="3"/>
                    <a:pt x="12" y="3"/>
                  </a:cubicBezTo>
                  <a:cubicBezTo>
                    <a:pt x="11" y="2"/>
                    <a:pt x="9" y="2"/>
                    <a:pt x="9" y="0"/>
                  </a:cubicBezTo>
                  <a:cubicBezTo>
                    <a:pt x="9" y="0"/>
                    <a:pt x="9" y="0"/>
                    <a:pt x="9" y="0"/>
                  </a:cubicBezTo>
                  <a:close/>
                </a:path>
              </a:pathLst>
            </a:custGeom>
            <a:solidFill>
              <a:srgbClr val="002277"/>
            </a:solidFill>
            <a:ln>
              <a:solidFill>
                <a:schemeClr val="bg1"/>
              </a:solidFill>
              <a:headEnd/>
              <a:tailEnd/>
            </a:ln>
            <a:effectLst/>
          </p:spPr>
          <p:style>
            <a:lnRef idx="1">
              <a:schemeClr val="accent3"/>
            </a:lnRef>
            <a:fillRef idx="3">
              <a:schemeClr val="accent3"/>
            </a:fillRef>
            <a:effectRef idx="2">
              <a:schemeClr val="accent3"/>
            </a:effectRef>
            <a:fontRef idx="minor">
              <a:schemeClr val="lt1"/>
            </a:fontRef>
          </p:style>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02" name="Freeform 1097"/>
            <p:cNvSpPr>
              <a:spLocks/>
            </p:cNvSpPr>
            <p:nvPr/>
          </p:nvSpPr>
          <p:spPr bwMode="auto">
            <a:xfrm>
              <a:off x="4217988" y="2414588"/>
              <a:ext cx="233362" cy="242887"/>
            </a:xfrm>
            <a:custGeom>
              <a:avLst/>
              <a:gdLst>
                <a:gd name="T0" fmla="*/ 636846412 w 70"/>
                <a:gd name="T1" fmla="*/ 296491159 h 76"/>
                <a:gd name="T2" fmla="*/ 536770059 w 70"/>
                <a:gd name="T3" fmla="*/ 83626981 h 76"/>
                <a:gd name="T4" fmla="*/ 436693707 w 70"/>
                <a:gd name="T5" fmla="*/ 45612972 h 76"/>
                <a:gd name="T6" fmla="*/ 327520233 w 70"/>
                <a:gd name="T7" fmla="*/ 91228702 h 76"/>
                <a:gd name="T8" fmla="*/ 191052708 w 70"/>
                <a:gd name="T9" fmla="*/ 0 h 76"/>
                <a:gd name="T10" fmla="*/ 191052708 w 70"/>
                <a:gd name="T11" fmla="*/ 0 h 76"/>
                <a:gd name="T12" fmla="*/ 154661581 w 70"/>
                <a:gd name="T13" fmla="*/ 0 h 76"/>
                <a:gd name="T14" fmla="*/ 154661581 w 70"/>
                <a:gd name="T15" fmla="*/ 0 h 76"/>
                <a:gd name="T16" fmla="*/ 127370498 w 70"/>
                <a:gd name="T17" fmla="*/ 53217428 h 76"/>
                <a:gd name="T18" fmla="*/ 163761625 w 70"/>
                <a:gd name="T19" fmla="*/ 83626981 h 76"/>
                <a:gd name="T20" fmla="*/ 90979348 w 70"/>
                <a:gd name="T21" fmla="*/ 114036556 h 76"/>
                <a:gd name="T22" fmla="*/ 45488166 w 70"/>
                <a:gd name="T23" fmla="*/ 228070354 h 76"/>
                <a:gd name="T24" fmla="*/ 45488166 w 70"/>
                <a:gd name="T25" fmla="*/ 228070354 h 76"/>
                <a:gd name="T26" fmla="*/ 0 w 70"/>
                <a:gd name="T27" fmla="*/ 304092858 h 76"/>
                <a:gd name="T28" fmla="*/ 0 w 70"/>
                <a:gd name="T29" fmla="*/ 304092858 h 76"/>
                <a:gd name="T30" fmla="*/ 27294111 w 70"/>
                <a:gd name="T31" fmla="*/ 319299013 h 76"/>
                <a:gd name="T32" fmla="*/ 27294111 w 70"/>
                <a:gd name="T33" fmla="*/ 319299013 h 76"/>
                <a:gd name="T34" fmla="*/ 54588222 w 70"/>
                <a:gd name="T35" fmla="*/ 357310265 h 76"/>
                <a:gd name="T36" fmla="*/ 45488166 w 70"/>
                <a:gd name="T37" fmla="*/ 395321603 h 76"/>
                <a:gd name="T38" fmla="*/ 45488166 w 70"/>
                <a:gd name="T39" fmla="*/ 448539010 h 76"/>
                <a:gd name="T40" fmla="*/ 45488166 w 70"/>
                <a:gd name="T41" fmla="*/ 440937311 h 76"/>
                <a:gd name="T42" fmla="*/ 45488166 w 70"/>
                <a:gd name="T43" fmla="*/ 440937311 h 76"/>
                <a:gd name="T44" fmla="*/ 154661581 w 70"/>
                <a:gd name="T45" fmla="*/ 463742408 h 76"/>
                <a:gd name="T46" fmla="*/ 109173427 w 70"/>
                <a:gd name="T47" fmla="*/ 577778921 h 76"/>
                <a:gd name="T48" fmla="*/ 291129107 w 70"/>
                <a:gd name="T49" fmla="*/ 570177222 h 76"/>
                <a:gd name="T50" fmla="*/ 545867087 w 70"/>
                <a:gd name="T51" fmla="*/ 562575523 h 76"/>
                <a:gd name="T52" fmla="*/ 518576004 w 70"/>
                <a:gd name="T53" fmla="*/ 524561514 h 76"/>
                <a:gd name="T54" fmla="*/ 536770059 w 70"/>
                <a:gd name="T55" fmla="*/ 486550262 h 76"/>
                <a:gd name="T56" fmla="*/ 536770059 w 70"/>
                <a:gd name="T57" fmla="*/ 486550262 h 76"/>
                <a:gd name="T58" fmla="*/ 536770059 w 70"/>
                <a:gd name="T59" fmla="*/ 486550262 h 76"/>
                <a:gd name="T60" fmla="*/ 536770059 w 70"/>
                <a:gd name="T61" fmla="*/ 486550262 h 76"/>
                <a:gd name="T62" fmla="*/ 573161186 w 70"/>
                <a:gd name="T63" fmla="*/ 486550262 h 76"/>
                <a:gd name="T64" fmla="*/ 409402625 w 70"/>
                <a:gd name="T65" fmla="*/ 342106867 h 76"/>
                <a:gd name="T66" fmla="*/ 636846412 w 70"/>
                <a:gd name="T67" fmla="*/ 296491159 h 76"/>
                <a:gd name="T68" fmla="*/ 636846412 w 70"/>
                <a:gd name="T69" fmla="*/ 296491159 h 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76"/>
                <a:gd name="T107" fmla="*/ 70 w 70"/>
                <a:gd name="T108" fmla="*/ 76 h 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76">
                  <a:moveTo>
                    <a:pt x="70" y="39"/>
                  </a:moveTo>
                  <a:cubicBezTo>
                    <a:pt x="66" y="29"/>
                    <a:pt x="66" y="20"/>
                    <a:pt x="59" y="11"/>
                  </a:cubicBezTo>
                  <a:cubicBezTo>
                    <a:pt x="55" y="11"/>
                    <a:pt x="55" y="6"/>
                    <a:pt x="48" y="6"/>
                  </a:cubicBezTo>
                  <a:cubicBezTo>
                    <a:pt x="43" y="6"/>
                    <a:pt x="41" y="12"/>
                    <a:pt x="36" y="12"/>
                  </a:cubicBezTo>
                  <a:cubicBezTo>
                    <a:pt x="33" y="12"/>
                    <a:pt x="21" y="1"/>
                    <a:pt x="21" y="0"/>
                  </a:cubicBezTo>
                  <a:cubicBezTo>
                    <a:pt x="21" y="0"/>
                    <a:pt x="21" y="0"/>
                    <a:pt x="21" y="0"/>
                  </a:cubicBezTo>
                  <a:cubicBezTo>
                    <a:pt x="17" y="0"/>
                    <a:pt x="17" y="0"/>
                    <a:pt x="17" y="0"/>
                  </a:cubicBezTo>
                  <a:cubicBezTo>
                    <a:pt x="17" y="0"/>
                    <a:pt x="17" y="0"/>
                    <a:pt x="17" y="0"/>
                  </a:cubicBezTo>
                  <a:cubicBezTo>
                    <a:pt x="15" y="2"/>
                    <a:pt x="14" y="3"/>
                    <a:pt x="14" y="7"/>
                  </a:cubicBezTo>
                  <a:cubicBezTo>
                    <a:pt x="14" y="8"/>
                    <a:pt x="16" y="11"/>
                    <a:pt x="18" y="11"/>
                  </a:cubicBezTo>
                  <a:cubicBezTo>
                    <a:pt x="15" y="12"/>
                    <a:pt x="13" y="14"/>
                    <a:pt x="10" y="15"/>
                  </a:cubicBezTo>
                  <a:cubicBezTo>
                    <a:pt x="8" y="25"/>
                    <a:pt x="5" y="21"/>
                    <a:pt x="5" y="30"/>
                  </a:cubicBezTo>
                  <a:cubicBezTo>
                    <a:pt x="5" y="30"/>
                    <a:pt x="5" y="30"/>
                    <a:pt x="5" y="30"/>
                  </a:cubicBezTo>
                  <a:cubicBezTo>
                    <a:pt x="0" y="40"/>
                    <a:pt x="0" y="40"/>
                    <a:pt x="0" y="40"/>
                  </a:cubicBezTo>
                  <a:cubicBezTo>
                    <a:pt x="0" y="40"/>
                    <a:pt x="0" y="40"/>
                    <a:pt x="0" y="40"/>
                  </a:cubicBezTo>
                  <a:cubicBezTo>
                    <a:pt x="1" y="40"/>
                    <a:pt x="2" y="43"/>
                    <a:pt x="3" y="42"/>
                  </a:cubicBezTo>
                  <a:cubicBezTo>
                    <a:pt x="3" y="42"/>
                    <a:pt x="3" y="42"/>
                    <a:pt x="3" y="42"/>
                  </a:cubicBezTo>
                  <a:cubicBezTo>
                    <a:pt x="6" y="47"/>
                    <a:pt x="6" y="47"/>
                    <a:pt x="6" y="47"/>
                  </a:cubicBezTo>
                  <a:cubicBezTo>
                    <a:pt x="5" y="52"/>
                    <a:pt x="5" y="52"/>
                    <a:pt x="5" y="52"/>
                  </a:cubicBezTo>
                  <a:cubicBezTo>
                    <a:pt x="5" y="59"/>
                    <a:pt x="5" y="59"/>
                    <a:pt x="5" y="59"/>
                  </a:cubicBezTo>
                  <a:cubicBezTo>
                    <a:pt x="5" y="58"/>
                    <a:pt x="5" y="58"/>
                    <a:pt x="5" y="58"/>
                  </a:cubicBezTo>
                  <a:cubicBezTo>
                    <a:pt x="5" y="58"/>
                    <a:pt x="5" y="58"/>
                    <a:pt x="5" y="58"/>
                  </a:cubicBezTo>
                  <a:cubicBezTo>
                    <a:pt x="9" y="58"/>
                    <a:pt x="13" y="59"/>
                    <a:pt x="17" y="61"/>
                  </a:cubicBezTo>
                  <a:cubicBezTo>
                    <a:pt x="15" y="64"/>
                    <a:pt x="14" y="70"/>
                    <a:pt x="12" y="76"/>
                  </a:cubicBezTo>
                  <a:cubicBezTo>
                    <a:pt x="18" y="75"/>
                    <a:pt x="24" y="76"/>
                    <a:pt x="32" y="75"/>
                  </a:cubicBezTo>
                  <a:cubicBezTo>
                    <a:pt x="43" y="76"/>
                    <a:pt x="54" y="75"/>
                    <a:pt x="60" y="74"/>
                  </a:cubicBezTo>
                  <a:cubicBezTo>
                    <a:pt x="59" y="72"/>
                    <a:pt x="57" y="71"/>
                    <a:pt x="57" y="69"/>
                  </a:cubicBezTo>
                  <a:cubicBezTo>
                    <a:pt x="58" y="69"/>
                    <a:pt x="59" y="66"/>
                    <a:pt x="59" y="64"/>
                  </a:cubicBezTo>
                  <a:cubicBezTo>
                    <a:pt x="59" y="64"/>
                    <a:pt x="59" y="64"/>
                    <a:pt x="59" y="64"/>
                  </a:cubicBezTo>
                  <a:cubicBezTo>
                    <a:pt x="59" y="64"/>
                    <a:pt x="59" y="64"/>
                    <a:pt x="59" y="64"/>
                  </a:cubicBezTo>
                  <a:cubicBezTo>
                    <a:pt x="59" y="64"/>
                    <a:pt x="59" y="64"/>
                    <a:pt x="59" y="64"/>
                  </a:cubicBezTo>
                  <a:cubicBezTo>
                    <a:pt x="60" y="64"/>
                    <a:pt x="62" y="64"/>
                    <a:pt x="63" y="64"/>
                  </a:cubicBezTo>
                  <a:cubicBezTo>
                    <a:pt x="46" y="56"/>
                    <a:pt x="54" y="51"/>
                    <a:pt x="45" y="45"/>
                  </a:cubicBezTo>
                  <a:cubicBezTo>
                    <a:pt x="59" y="49"/>
                    <a:pt x="59" y="39"/>
                    <a:pt x="70" y="39"/>
                  </a:cubicBezTo>
                  <a:cubicBezTo>
                    <a:pt x="70" y="39"/>
                    <a:pt x="70" y="39"/>
                    <a:pt x="70" y="3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03" name="Freeform 969"/>
            <p:cNvSpPr>
              <a:spLocks/>
            </p:cNvSpPr>
            <p:nvPr/>
          </p:nvSpPr>
          <p:spPr bwMode="auto">
            <a:xfrm>
              <a:off x="3794125" y="2770188"/>
              <a:ext cx="344488" cy="258762"/>
            </a:xfrm>
            <a:custGeom>
              <a:avLst/>
              <a:gdLst>
                <a:gd name="T0" fmla="*/ 574917613 w 103"/>
                <a:gd name="T1" fmla="*/ 15058123 h 81"/>
                <a:gd name="T2" fmla="*/ 766555748 w 103"/>
                <a:gd name="T3" fmla="*/ 105401380 h 81"/>
                <a:gd name="T4" fmla="*/ 812186221 w 103"/>
                <a:gd name="T5" fmla="*/ 82814182 h 81"/>
                <a:gd name="T6" fmla="*/ 921692864 w 103"/>
                <a:gd name="T7" fmla="*/ 105401380 h 81"/>
                <a:gd name="T8" fmla="*/ 930818921 w 103"/>
                <a:gd name="T9" fmla="*/ 158099304 h 81"/>
                <a:gd name="T10" fmla="*/ 730054540 w 103"/>
                <a:gd name="T11" fmla="*/ 271029743 h 81"/>
                <a:gd name="T12" fmla="*/ 638796991 w 103"/>
                <a:gd name="T13" fmla="*/ 459242582 h 81"/>
                <a:gd name="T14" fmla="*/ 520164292 w 103"/>
                <a:gd name="T15" fmla="*/ 549585801 h 81"/>
                <a:gd name="T16" fmla="*/ 255517607 w 103"/>
                <a:gd name="T17" fmla="*/ 602286469 h 81"/>
                <a:gd name="T18" fmla="*/ 155136975 w 103"/>
                <a:gd name="T19" fmla="*/ 504414191 h 81"/>
                <a:gd name="T20" fmla="*/ 182512125 w 103"/>
                <a:gd name="T21" fmla="*/ 353843903 h 81"/>
                <a:gd name="T22" fmla="*/ 255517607 w 103"/>
                <a:gd name="T23" fmla="*/ 188215583 h 81"/>
                <a:gd name="T24" fmla="*/ 255517607 w 103"/>
                <a:gd name="T25" fmla="*/ 165628363 h 81"/>
                <a:gd name="T26" fmla="*/ 27378183 w 103"/>
                <a:gd name="T27" fmla="*/ 143043930 h 81"/>
                <a:gd name="T28" fmla="*/ 0 w 103"/>
                <a:gd name="T29" fmla="*/ 45171631 h 81"/>
                <a:gd name="T30" fmla="*/ 127758804 w 103"/>
                <a:gd name="T31" fmla="*/ 0 h 81"/>
                <a:gd name="T32" fmla="*/ 282895778 w 103"/>
                <a:gd name="T33" fmla="*/ 30113502 h 81"/>
                <a:gd name="T34" fmla="*/ 383279384 w 103"/>
                <a:gd name="T35" fmla="*/ 45171631 h 81"/>
                <a:gd name="T36" fmla="*/ 383279384 w 103"/>
                <a:gd name="T37" fmla="*/ 45171631 h 81"/>
                <a:gd name="T38" fmla="*/ 529290349 w 103"/>
                <a:gd name="T39" fmla="*/ 45171631 h 81"/>
                <a:gd name="T40" fmla="*/ 529290349 w 103"/>
                <a:gd name="T41" fmla="*/ 45171631 h 81"/>
                <a:gd name="T42" fmla="*/ 574917613 w 103"/>
                <a:gd name="T43" fmla="*/ 15058123 h 81"/>
                <a:gd name="T44" fmla="*/ 574917613 w 103"/>
                <a:gd name="T45" fmla="*/ 15058123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3"/>
                <a:gd name="T70" fmla="*/ 0 h 81"/>
                <a:gd name="T71" fmla="*/ 103 w 103"/>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3" h="81">
                  <a:moveTo>
                    <a:pt x="63" y="2"/>
                  </a:moveTo>
                  <a:cubicBezTo>
                    <a:pt x="65" y="9"/>
                    <a:pt x="79" y="14"/>
                    <a:pt x="84" y="14"/>
                  </a:cubicBezTo>
                  <a:cubicBezTo>
                    <a:pt x="86" y="14"/>
                    <a:pt x="87" y="11"/>
                    <a:pt x="89" y="11"/>
                  </a:cubicBezTo>
                  <a:cubicBezTo>
                    <a:pt x="91" y="15"/>
                    <a:pt x="96" y="14"/>
                    <a:pt x="101" y="14"/>
                  </a:cubicBezTo>
                  <a:cubicBezTo>
                    <a:pt x="101" y="16"/>
                    <a:pt x="103" y="21"/>
                    <a:pt x="102" y="21"/>
                  </a:cubicBezTo>
                  <a:cubicBezTo>
                    <a:pt x="90" y="23"/>
                    <a:pt x="85" y="33"/>
                    <a:pt x="80" y="36"/>
                  </a:cubicBezTo>
                  <a:cubicBezTo>
                    <a:pt x="68" y="44"/>
                    <a:pt x="80" y="53"/>
                    <a:pt x="70" y="61"/>
                  </a:cubicBezTo>
                  <a:cubicBezTo>
                    <a:pt x="53" y="75"/>
                    <a:pt x="62" y="73"/>
                    <a:pt x="57" y="73"/>
                  </a:cubicBezTo>
                  <a:cubicBezTo>
                    <a:pt x="33" y="71"/>
                    <a:pt x="32" y="81"/>
                    <a:pt x="28" y="80"/>
                  </a:cubicBezTo>
                  <a:cubicBezTo>
                    <a:pt x="25" y="79"/>
                    <a:pt x="24" y="68"/>
                    <a:pt x="17" y="67"/>
                  </a:cubicBezTo>
                  <a:cubicBezTo>
                    <a:pt x="21" y="60"/>
                    <a:pt x="20" y="55"/>
                    <a:pt x="20" y="47"/>
                  </a:cubicBezTo>
                  <a:cubicBezTo>
                    <a:pt x="20" y="45"/>
                    <a:pt x="26" y="26"/>
                    <a:pt x="28" y="25"/>
                  </a:cubicBezTo>
                  <a:cubicBezTo>
                    <a:pt x="28" y="24"/>
                    <a:pt x="28" y="23"/>
                    <a:pt x="28" y="22"/>
                  </a:cubicBezTo>
                  <a:cubicBezTo>
                    <a:pt x="19" y="22"/>
                    <a:pt x="12" y="19"/>
                    <a:pt x="3" y="19"/>
                  </a:cubicBezTo>
                  <a:cubicBezTo>
                    <a:pt x="3" y="17"/>
                    <a:pt x="0" y="8"/>
                    <a:pt x="0" y="6"/>
                  </a:cubicBezTo>
                  <a:cubicBezTo>
                    <a:pt x="7" y="6"/>
                    <a:pt x="10" y="0"/>
                    <a:pt x="14" y="0"/>
                  </a:cubicBezTo>
                  <a:cubicBezTo>
                    <a:pt x="20" y="0"/>
                    <a:pt x="25" y="4"/>
                    <a:pt x="31" y="4"/>
                  </a:cubicBezTo>
                  <a:cubicBezTo>
                    <a:pt x="36" y="4"/>
                    <a:pt x="39" y="6"/>
                    <a:pt x="42" y="6"/>
                  </a:cubicBezTo>
                  <a:cubicBezTo>
                    <a:pt x="42" y="6"/>
                    <a:pt x="42" y="6"/>
                    <a:pt x="42" y="6"/>
                  </a:cubicBezTo>
                  <a:cubicBezTo>
                    <a:pt x="58" y="6"/>
                    <a:pt x="58" y="6"/>
                    <a:pt x="58" y="6"/>
                  </a:cubicBezTo>
                  <a:cubicBezTo>
                    <a:pt x="58" y="6"/>
                    <a:pt x="58" y="6"/>
                    <a:pt x="58" y="6"/>
                  </a:cubicBezTo>
                  <a:cubicBezTo>
                    <a:pt x="59" y="5"/>
                    <a:pt x="62" y="4"/>
                    <a:pt x="63" y="2"/>
                  </a:cubicBezTo>
                  <a:cubicBezTo>
                    <a:pt x="63" y="2"/>
                    <a:pt x="63" y="2"/>
                    <a:pt x="63" y="2"/>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04" name="Freeform 958"/>
            <p:cNvSpPr>
              <a:spLocks/>
            </p:cNvSpPr>
            <p:nvPr/>
          </p:nvSpPr>
          <p:spPr bwMode="auto">
            <a:xfrm>
              <a:off x="3927475" y="2536825"/>
              <a:ext cx="347663" cy="280988"/>
            </a:xfrm>
            <a:custGeom>
              <a:avLst/>
              <a:gdLst>
                <a:gd name="T0" fmla="*/ 210096072 w 104"/>
                <a:gd name="T1" fmla="*/ 566033120 h 89"/>
                <a:gd name="T2" fmla="*/ 210096072 w 104"/>
                <a:gd name="T3" fmla="*/ 513899763 h 89"/>
                <a:gd name="T4" fmla="*/ 219232651 w 104"/>
                <a:gd name="T5" fmla="*/ 431973187 h 89"/>
                <a:gd name="T6" fmla="*/ 191825889 w 104"/>
                <a:gd name="T7" fmla="*/ 320256037 h 89"/>
                <a:gd name="T8" fmla="*/ 0 w 104"/>
                <a:gd name="T9" fmla="*/ 230881839 h 89"/>
                <a:gd name="T10" fmla="*/ 0 w 104"/>
                <a:gd name="T11" fmla="*/ 230881839 h 89"/>
                <a:gd name="T12" fmla="*/ 27403704 w 104"/>
                <a:gd name="T13" fmla="*/ 215986594 h 89"/>
                <a:gd name="T14" fmla="*/ 27403704 w 104"/>
                <a:gd name="T15" fmla="*/ 215986594 h 89"/>
                <a:gd name="T16" fmla="*/ 73077542 w 104"/>
                <a:gd name="T17" fmla="*/ 186196104 h 89"/>
                <a:gd name="T18" fmla="*/ 73077542 w 104"/>
                <a:gd name="T19" fmla="*/ 186196104 h 89"/>
                <a:gd name="T20" fmla="*/ 127884949 w 104"/>
                <a:gd name="T21" fmla="*/ 208538971 h 89"/>
                <a:gd name="T22" fmla="*/ 127884949 w 104"/>
                <a:gd name="T23" fmla="*/ 208538971 h 89"/>
                <a:gd name="T24" fmla="*/ 219232651 w 104"/>
                <a:gd name="T25" fmla="*/ 208538971 h 89"/>
                <a:gd name="T26" fmla="*/ 219232651 w 104"/>
                <a:gd name="T27" fmla="*/ 208538971 h 89"/>
                <a:gd name="T28" fmla="*/ 219232651 w 104"/>
                <a:gd name="T29" fmla="*/ 111717108 h 89"/>
                <a:gd name="T30" fmla="*/ 219232651 w 104"/>
                <a:gd name="T31" fmla="*/ 111717108 h 89"/>
                <a:gd name="T32" fmla="*/ 283173590 w 104"/>
                <a:gd name="T33" fmla="*/ 148955220 h 89"/>
                <a:gd name="T34" fmla="*/ 456732414 w 104"/>
                <a:gd name="T35" fmla="*/ 14895250 h 89"/>
                <a:gd name="T36" fmla="*/ 548077046 w 104"/>
                <a:gd name="T37" fmla="*/ 0 h 89"/>
                <a:gd name="T38" fmla="*/ 548077046 w 104"/>
                <a:gd name="T39" fmla="*/ 0 h 89"/>
                <a:gd name="T40" fmla="*/ 548077046 w 104"/>
                <a:gd name="T41" fmla="*/ 37238123 h 89"/>
                <a:gd name="T42" fmla="*/ 548077046 w 104"/>
                <a:gd name="T43" fmla="*/ 37238123 h 89"/>
                <a:gd name="T44" fmla="*/ 758176045 w 104"/>
                <a:gd name="T45" fmla="*/ 126612353 h 89"/>
                <a:gd name="T46" fmla="*/ 840387309 w 104"/>
                <a:gd name="T47" fmla="*/ 156402843 h 89"/>
                <a:gd name="T48" fmla="*/ 840387309 w 104"/>
                <a:gd name="T49" fmla="*/ 156402843 h 89"/>
                <a:gd name="T50" fmla="*/ 840387309 w 104"/>
                <a:gd name="T51" fmla="*/ 148955220 h 89"/>
                <a:gd name="T52" fmla="*/ 840387309 w 104"/>
                <a:gd name="T53" fmla="*/ 148955220 h 89"/>
                <a:gd name="T54" fmla="*/ 950002076 w 104"/>
                <a:gd name="T55" fmla="*/ 171300817 h 89"/>
                <a:gd name="T56" fmla="*/ 840387309 w 104"/>
                <a:gd name="T57" fmla="*/ 357494149 h 89"/>
                <a:gd name="T58" fmla="*/ 895194693 w 104"/>
                <a:gd name="T59" fmla="*/ 394735075 h 89"/>
                <a:gd name="T60" fmla="*/ 895194693 w 104"/>
                <a:gd name="T61" fmla="*/ 394735075 h 89"/>
                <a:gd name="T62" fmla="*/ 886061136 w 104"/>
                <a:gd name="T63" fmla="*/ 417077943 h 89"/>
                <a:gd name="T64" fmla="*/ 886061136 w 104"/>
                <a:gd name="T65" fmla="*/ 417077943 h 89"/>
                <a:gd name="T66" fmla="*/ 886061136 w 104"/>
                <a:gd name="T67" fmla="*/ 461763677 h 89"/>
                <a:gd name="T68" fmla="*/ 913464828 w 104"/>
                <a:gd name="T69" fmla="*/ 543690253 h 89"/>
                <a:gd name="T70" fmla="*/ 712502218 w 104"/>
                <a:gd name="T71" fmla="*/ 595823610 h 89"/>
                <a:gd name="T72" fmla="*/ 657694835 w 104"/>
                <a:gd name="T73" fmla="*/ 580928365 h 89"/>
                <a:gd name="T74" fmla="*/ 557213624 w 104"/>
                <a:gd name="T75" fmla="*/ 655407318 h 89"/>
                <a:gd name="T76" fmla="*/ 447595835 w 104"/>
                <a:gd name="T77" fmla="*/ 633064451 h 89"/>
                <a:gd name="T78" fmla="*/ 401925031 w 104"/>
                <a:gd name="T79" fmla="*/ 655407318 h 89"/>
                <a:gd name="T80" fmla="*/ 210096072 w 104"/>
                <a:gd name="T81" fmla="*/ 566033120 h 89"/>
                <a:gd name="T82" fmla="*/ 210096072 w 104"/>
                <a:gd name="T83" fmla="*/ 566033120 h 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4"/>
                <a:gd name="T127" fmla="*/ 0 h 89"/>
                <a:gd name="T128" fmla="*/ 104 w 104"/>
                <a:gd name="T129" fmla="*/ 89 h 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4" h="89">
                  <a:moveTo>
                    <a:pt x="23" y="76"/>
                  </a:moveTo>
                  <a:cubicBezTo>
                    <a:pt x="25" y="75"/>
                    <a:pt x="23" y="71"/>
                    <a:pt x="23" y="69"/>
                  </a:cubicBezTo>
                  <a:cubicBezTo>
                    <a:pt x="23" y="62"/>
                    <a:pt x="24" y="62"/>
                    <a:pt x="24" y="58"/>
                  </a:cubicBezTo>
                  <a:cubicBezTo>
                    <a:pt x="24" y="54"/>
                    <a:pt x="22" y="47"/>
                    <a:pt x="21" y="43"/>
                  </a:cubicBezTo>
                  <a:cubicBezTo>
                    <a:pt x="18" y="43"/>
                    <a:pt x="0" y="32"/>
                    <a:pt x="0" y="31"/>
                  </a:cubicBezTo>
                  <a:cubicBezTo>
                    <a:pt x="0" y="31"/>
                    <a:pt x="0" y="31"/>
                    <a:pt x="0" y="31"/>
                  </a:cubicBezTo>
                  <a:cubicBezTo>
                    <a:pt x="3" y="29"/>
                    <a:pt x="3" y="29"/>
                    <a:pt x="3" y="29"/>
                  </a:cubicBezTo>
                  <a:cubicBezTo>
                    <a:pt x="3" y="29"/>
                    <a:pt x="3" y="29"/>
                    <a:pt x="3" y="29"/>
                  </a:cubicBezTo>
                  <a:cubicBezTo>
                    <a:pt x="5" y="29"/>
                    <a:pt x="6" y="25"/>
                    <a:pt x="8" y="25"/>
                  </a:cubicBezTo>
                  <a:cubicBezTo>
                    <a:pt x="8" y="25"/>
                    <a:pt x="8" y="25"/>
                    <a:pt x="8" y="25"/>
                  </a:cubicBezTo>
                  <a:cubicBezTo>
                    <a:pt x="14" y="28"/>
                    <a:pt x="14" y="28"/>
                    <a:pt x="14" y="28"/>
                  </a:cubicBezTo>
                  <a:cubicBezTo>
                    <a:pt x="14" y="28"/>
                    <a:pt x="14" y="28"/>
                    <a:pt x="14" y="28"/>
                  </a:cubicBezTo>
                  <a:cubicBezTo>
                    <a:pt x="18" y="26"/>
                    <a:pt x="22" y="27"/>
                    <a:pt x="24" y="28"/>
                  </a:cubicBezTo>
                  <a:cubicBezTo>
                    <a:pt x="24" y="28"/>
                    <a:pt x="24" y="28"/>
                    <a:pt x="24" y="28"/>
                  </a:cubicBezTo>
                  <a:cubicBezTo>
                    <a:pt x="24" y="15"/>
                    <a:pt x="24" y="15"/>
                    <a:pt x="24" y="15"/>
                  </a:cubicBezTo>
                  <a:cubicBezTo>
                    <a:pt x="24" y="15"/>
                    <a:pt x="24" y="15"/>
                    <a:pt x="24" y="15"/>
                  </a:cubicBezTo>
                  <a:cubicBezTo>
                    <a:pt x="27" y="17"/>
                    <a:pt x="27" y="20"/>
                    <a:pt x="31" y="20"/>
                  </a:cubicBezTo>
                  <a:cubicBezTo>
                    <a:pt x="39" y="20"/>
                    <a:pt x="49" y="8"/>
                    <a:pt x="50" y="2"/>
                  </a:cubicBezTo>
                  <a:cubicBezTo>
                    <a:pt x="54" y="2"/>
                    <a:pt x="57" y="1"/>
                    <a:pt x="60" y="0"/>
                  </a:cubicBezTo>
                  <a:cubicBezTo>
                    <a:pt x="60" y="0"/>
                    <a:pt x="60" y="0"/>
                    <a:pt x="60" y="0"/>
                  </a:cubicBezTo>
                  <a:cubicBezTo>
                    <a:pt x="60" y="5"/>
                    <a:pt x="60" y="5"/>
                    <a:pt x="60" y="5"/>
                  </a:cubicBezTo>
                  <a:cubicBezTo>
                    <a:pt x="60" y="5"/>
                    <a:pt x="60" y="5"/>
                    <a:pt x="60" y="5"/>
                  </a:cubicBezTo>
                  <a:cubicBezTo>
                    <a:pt x="69" y="8"/>
                    <a:pt x="75" y="14"/>
                    <a:pt x="83" y="17"/>
                  </a:cubicBezTo>
                  <a:cubicBezTo>
                    <a:pt x="83" y="17"/>
                    <a:pt x="90" y="21"/>
                    <a:pt x="92" y="21"/>
                  </a:cubicBezTo>
                  <a:cubicBezTo>
                    <a:pt x="92" y="21"/>
                    <a:pt x="92" y="21"/>
                    <a:pt x="92" y="21"/>
                  </a:cubicBezTo>
                  <a:cubicBezTo>
                    <a:pt x="92" y="20"/>
                    <a:pt x="92" y="20"/>
                    <a:pt x="92" y="20"/>
                  </a:cubicBezTo>
                  <a:cubicBezTo>
                    <a:pt x="92" y="20"/>
                    <a:pt x="92" y="20"/>
                    <a:pt x="92" y="20"/>
                  </a:cubicBezTo>
                  <a:cubicBezTo>
                    <a:pt x="96" y="20"/>
                    <a:pt x="100" y="21"/>
                    <a:pt x="104" y="23"/>
                  </a:cubicBezTo>
                  <a:cubicBezTo>
                    <a:pt x="100" y="29"/>
                    <a:pt x="98" y="45"/>
                    <a:pt x="92" y="48"/>
                  </a:cubicBezTo>
                  <a:cubicBezTo>
                    <a:pt x="92" y="50"/>
                    <a:pt x="96" y="52"/>
                    <a:pt x="98" y="53"/>
                  </a:cubicBezTo>
                  <a:cubicBezTo>
                    <a:pt x="98" y="53"/>
                    <a:pt x="98" y="53"/>
                    <a:pt x="98" y="53"/>
                  </a:cubicBezTo>
                  <a:cubicBezTo>
                    <a:pt x="97" y="56"/>
                    <a:pt x="97" y="56"/>
                    <a:pt x="97" y="56"/>
                  </a:cubicBezTo>
                  <a:cubicBezTo>
                    <a:pt x="97" y="56"/>
                    <a:pt x="97" y="56"/>
                    <a:pt x="97" y="56"/>
                  </a:cubicBezTo>
                  <a:cubicBezTo>
                    <a:pt x="97" y="60"/>
                    <a:pt x="97" y="59"/>
                    <a:pt x="97" y="62"/>
                  </a:cubicBezTo>
                  <a:cubicBezTo>
                    <a:pt x="97" y="66"/>
                    <a:pt x="98" y="71"/>
                    <a:pt x="100" y="73"/>
                  </a:cubicBezTo>
                  <a:cubicBezTo>
                    <a:pt x="94" y="79"/>
                    <a:pt x="89" y="88"/>
                    <a:pt x="78" y="80"/>
                  </a:cubicBezTo>
                  <a:cubicBezTo>
                    <a:pt x="76" y="79"/>
                    <a:pt x="74" y="78"/>
                    <a:pt x="72" y="78"/>
                  </a:cubicBezTo>
                  <a:cubicBezTo>
                    <a:pt x="66" y="78"/>
                    <a:pt x="61" y="84"/>
                    <a:pt x="61" y="88"/>
                  </a:cubicBezTo>
                  <a:cubicBezTo>
                    <a:pt x="56" y="88"/>
                    <a:pt x="51" y="89"/>
                    <a:pt x="49" y="85"/>
                  </a:cubicBezTo>
                  <a:cubicBezTo>
                    <a:pt x="47" y="85"/>
                    <a:pt x="46" y="88"/>
                    <a:pt x="44" y="88"/>
                  </a:cubicBezTo>
                  <a:cubicBezTo>
                    <a:pt x="39" y="88"/>
                    <a:pt x="25" y="83"/>
                    <a:pt x="23" y="76"/>
                  </a:cubicBezTo>
                  <a:cubicBezTo>
                    <a:pt x="23" y="76"/>
                    <a:pt x="23" y="76"/>
                    <a:pt x="23" y="7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05" name="Freeform 951"/>
            <p:cNvSpPr>
              <a:spLocks/>
            </p:cNvSpPr>
            <p:nvPr/>
          </p:nvSpPr>
          <p:spPr bwMode="auto">
            <a:xfrm>
              <a:off x="4160838" y="1954213"/>
              <a:ext cx="552450" cy="371475"/>
            </a:xfrm>
            <a:custGeom>
              <a:avLst/>
              <a:gdLst>
                <a:gd name="T0" fmla="*/ 376586040 w 165"/>
                <a:gd name="T1" fmla="*/ 773742322 h 117"/>
                <a:gd name="T2" fmla="*/ 220439465 w 165"/>
                <a:gd name="T3" fmla="*/ 878909990 h 117"/>
                <a:gd name="T4" fmla="*/ 174515559 w 165"/>
                <a:gd name="T5" fmla="*/ 878909990 h 117"/>
                <a:gd name="T6" fmla="*/ 55109866 w 165"/>
                <a:gd name="T7" fmla="*/ 818814963 h 117"/>
                <a:gd name="T8" fmla="*/ 18368943 w 165"/>
                <a:gd name="T9" fmla="*/ 751204631 h 117"/>
                <a:gd name="T10" fmla="*/ 55109866 w 165"/>
                <a:gd name="T11" fmla="*/ 721157117 h 117"/>
                <a:gd name="T12" fmla="*/ 110219733 w 165"/>
                <a:gd name="T13" fmla="*/ 721157117 h 117"/>
                <a:gd name="T14" fmla="*/ 27554933 w 165"/>
                <a:gd name="T15" fmla="*/ 676084305 h 117"/>
                <a:gd name="T16" fmla="*/ 18368943 w 165"/>
                <a:gd name="T17" fmla="*/ 661059178 h 117"/>
                <a:gd name="T18" fmla="*/ 137774654 w 165"/>
                <a:gd name="T19" fmla="*/ 668571741 h 117"/>
                <a:gd name="T20" fmla="*/ 18368943 w 165"/>
                <a:gd name="T21" fmla="*/ 578429200 h 117"/>
                <a:gd name="T22" fmla="*/ 45923871 w 165"/>
                <a:gd name="T23" fmla="*/ 578429200 h 117"/>
                <a:gd name="T24" fmla="*/ 55109866 w 165"/>
                <a:gd name="T25" fmla="*/ 585939023 h 117"/>
                <a:gd name="T26" fmla="*/ 128588670 w 165"/>
                <a:gd name="T27" fmla="*/ 555891509 h 117"/>
                <a:gd name="T28" fmla="*/ 137774654 w 165"/>
                <a:gd name="T29" fmla="*/ 533356559 h 117"/>
                <a:gd name="T30" fmla="*/ 202070528 w 165"/>
                <a:gd name="T31" fmla="*/ 488283918 h 117"/>
                <a:gd name="T32" fmla="*/ 229625449 w 165"/>
                <a:gd name="T33" fmla="*/ 488283918 h 117"/>
                <a:gd name="T34" fmla="*/ 330659151 w 165"/>
                <a:gd name="T35" fmla="*/ 488283918 h 117"/>
                <a:gd name="T36" fmla="*/ 312290214 w 165"/>
                <a:gd name="T37" fmla="*/ 480771354 h 117"/>
                <a:gd name="T38" fmla="*/ 422509994 w 165"/>
                <a:gd name="T39" fmla="*/ 435698713 h 117"/>
                <a:gd name="T40" fmla="*/ 431695978 w 165"/>
                <a:gd name="T41" fmla="*/ 398138636 h 117"/>
                <a:gd name="T42" fmla="*/ 505174758 w 165"/>
                <a:gd name="T43" fmla="*/ 307993268 h 117"/>
                <a:gd name="T44" fmla="*/ 532729679 w 165"/>
                <a:gd name="T45" fmla="*/ 255410805 h 117"/>
                <a:gd name="T46" fmla="*/ 578656568 w 165"/>
                <a:gd name="T47" fmla="*/ 187800473 h 117"/>
                <a:gd name="T48" fmla="*/ 505174758 w 165"/>
                <a:gd name="T49" fmla="*/ 202825600 h 117"/>
                <a:gd name="T50" fmla="*/ 624580427 w 165"/>
                <a:gd name="T51" fmla="*/ 127705402 h 117"/>
                <a:gd name="T52" fmla="*/ 716431175 w 165"/>
                <a:gd name="T53" fmla="*/ 142727789 h 117"/>
                <a:gd name="T54" fmla="*/ 826651050 w 165"/>
                <a:gd name="T55" fmla="*/ 75120176 h 117"/>
                <a:gd name="T56" fmla="*/ 890946877 w 165"/>
                <a:gd name="T57" fmla="*/ 82632740 h 117"/>
                <a:gd name="T58" fmla="*/ 1074645342 w 165"/>
                <a:gd name="T59" fmla="*/ 22534961 h 117"/>
                <a:gd name="T60" fmla="*/ 1120572231 w 165"/>
                <a:gd name="T61" fmla="*/ 30047524 h 117"/>
                <a:gd name="T62" fmla="*/ 1203236995 w 165"/>
                <a:gd name="T63" fmla="*/ 7512566 h 117"/>
                <a:gd name="T64" fmla="*/ 1267532822 w 165"/>
                <a:gd name="T65" fmla="*/ 0 h 117"/>
                <a:gd name="T66" fmla="*/ 1295087743 w 165"/>
                <a:gd name="T67" fmla="*/ 7512566 h 117"/>
                <a:gd name="T68" fmla="*/ 1515527114 w 165"/>
                <a:gd name="T69" fmla="*/ 52585226 h 117"/>
                <a:gd name="T70" fmla="*/ 1368566524 w 165"/>
                <a:gd name="T71" fmla="*/ 67607613 h 117"/>
                <a:gd name="T72" fmla="*/ 1267532822 w 165"/>
                <a:gd name="T73" fmla="*/ 142727789 h 117"/>
                <a:gd name="T74" fmla="*/ 1120572231 w 165"/>
                <a:gd name="T75" fmla="*/ 157752916 h 117"/>
                <a:gd name="T76" fmla="*/ 808282113 w 165"/>
                <a:gd name="T77" fmla="*/ 157752916 h 117"/>
                <a:gd name="T78" fmla="*/ 606211490 w 165"/>
                <a:gd name="T79" fmla="*/ 458236404 h 117"/>
                <a:gd name="T80" fmla="*/ 532729679 w 165"/>
                <a:gd name="T81" fmla="*/ 458236404 h 117"/>
                <a:gd name="T82" fmla="*/ 505174758 w 165"/>
                <a:gd name="T83" fmla="*/ 540866382 h 117"/>
                <a:gd name="T84" fmla="*/ 551101647 w 165"/>
                <a:gd name="T85" fmla="*/ 736182245 h 117"/>
                <a:gd name="T86" fmla="*/ 431695978 w 165"/>
                <a:gd name="T87" fmla="*/ 818814963 h 1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5"/>
                <a:gd name="T133" fmla="*/ 0 h 117"/>
                <a:gd name="T134" fmla="*/ 165 w 165"/>
                <a:gd name="T135" fmla="*/ 117 h 1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5" h="117">
                  <a:moveTo>
                    <a:pt x="47" y="109"/>
                  </a:moveTo>
                  <a:cubicBezTo>
                    <a:pt x="45" y="106"/>
                    <a:pt x="43" y="104"/>
                    <a:pt x="41" y="103"/>
                  </a:cubicBezTo>
                  <a:cubicBezTo>
                    <a:pt x="41" y="103"/>
                    <a:pt x="40" y="105"/>
                    <a:pt x="40" y="105"/>
                  </a:cubicBezTo>
                  <a:cubicBezTo>
                    <a:pt x="40" y="110"/>
                    <a:pt x="24" y="117"/>
                    <a:pt x="24" y="117"/>
                  </a:cubicBezTo>
                  <a:cubicBezTo>
                    <a:pt x="24" y="117"/>
                    <a:pt x="24" y="117"/>
                    <a:pt x="24" y="117"/>
                  </a:cubicBezTo>
                  <a:cubicBezTo>
                    <a:pt x="19" y="117"/>
                    <a:pt x="19" y="117"/>
                    <a:pt x="19" y="117"/>
                  </a:cubicBezTo>
                  <a:cubicBezTo>
                    <a:pt x="19" y="117"/>
                    <a:pt x="19" y="117"/>
                    <a:pt x="19" y="117"/>
                  </a:cubicBezTo>
                  <a:cubicBezTo>
                    <a:pt x="16" y="116"/>
                    <a:pt x="6" y="113"/>
                    <a:pt x="6" y="109"/>
                  </a:cubicBezTo>
                  <a:cubicBezTo>
                    <a:pt x="9" y="109"/>
                    <a:pt x="10" y="108"/>
                    <a:pt x="12" y="107"/>
                  </a:cubicBezTo>
                  <a:cubicBezTo>
                    <a:pt x="9" y="105"/>
                    <a:pt x="2" y="100"/>
                    <a:pt x="2" y="100"/>
                  </a:cubicBezTo>
                  <a:cubicBezTo>
                    <a:pt x="6" y="101"/>
                    <a:pt x="8" y="102"/>
                    <a:pt x="10" y="101"/>
                  </a:cubicBezTo>
                  <a:cubicBezTo>
                    <a:pt x="8" y="101"/>
                    <a:pt x="6" y="98"/>
                    <a:pt x="6" y="96"/>
                  </a:cubicBezTo>
                  <a:cubicBezTo>
                    <a:pt x="6" y="96"/>
                    <a:pt x="6" y="96"/>
                    <a:pt x="6" y="96"/>
                  </a:cubicBezTo>
                  <a:cubicBezTo>
                    <a:pt x="12" y="96"/>
                    <a:pt x="12" y="96"/>
                    <a:pt x="12" y="96"/>
                  </a:cubicBezTo>
                  <a:cubicBezTo>
                    <a:pt x="12" y="96"/>
                    <a:pt x="12" y="96"/>
                    <a:pt x="12" y="96"/>
                  </a:cubicBezTo>
                  <a:cubicBezTo>
                    <a:pt x="8" y="95"/>
                    <a:pt x="2" y="93"/>
                    <a:pt x="3" y="90"/>
                  </a:cubicBezTo>
                  <a:cubicBezTo>
                    <a:pt x="3" y="90"/>
                    <a:pt x="3" y="90"/>
                    <a:pt x="3" y="90"/>
                  </a:cubicBezTo>
                  <a:cubicBezTo>
                    <a:pt x="2" y="88"/>
                    <a:pt x="2" y="88"/>
                    <a:pt x="2" y="88"/>
                  </a:cubicBezTo>
                  <a:cubicBezTo>
                    <a:pt x="2" y="88"/>
                    <a:pt x="2" y="88"/>
                    <a:pt x="2" y="88"/>
                  </a:cubicBezTo>
                  <a:cubicBezTo>
                    <a:pt x="8" y="88"/>
                    <a:pt x="13" y="89"/>
                    <a:pt x="15" y="89"/>
                  </a:cubicBezTo>
                  <a:cubicBezTo>
                    <a:pt x="15" y="89"/>
                    <a:pt x="0" y="85"/>
                    <a:pt x="2" y="85"/>
                  </a:cubicBezTo>
                  <a:cubicBezTo>
                    <a:pt x="2" y="80"/>
                    <a:pt x="3" y="80"/>
                    <a:pt x="2" y="77"/>
                  </a:cubicBezTo>
                  <a:cubicBezTo>
                    <a:pt x="2" y="77"/>
                    <a:pt x="2" y="77"/>
                    <a:pt x="2" y="77"/>
                  </a:cubicBezTo>
                  <a:cubicBezTo>
                    <a:pt x="5" y="77"/>
                    <a:pt x="5" y="77"/>
                    <a:pt x="5" y="77"/>
                  </a:cubicBezTo>
                  <a:cubicBezTo>
                    <a:pt x="5" y="77"/>
                    <a:pt x="5" y="77"/>
                    <a:pt x="5" y="77"/>
                  </a:cubicBezTo>
                  <a:cubicBezTo>
                    <a:pt x="5" y="78"/>
                    <a:pt x="6" y="79"/>
                    <a:pt x="6" y="78"/>
                  </a:cubicBezTo>
                  <a:cubicBezTo>
                    <a:pt x="7" y="78"/>
                    <a:pt x="12" y="77"/>
                    <a:pt x="14" y="77"/>
                  </a:cubicBezTo>
                  <a:cubicBezTo>
                    <a:pt x="13" y="77"/>
                    <a:pt x="14" y="75"/>
                    <a:pt x="14" y="74"/>
                  </a:cubicBezTo>
                  <a:cubicBezTo>
                    <a:pt x="15" y="74"/>
                    <a:pt x="16" y="74"/>
                    <a:pt x="17" y="74"/>
                  </a:cubicBezTo>
                  <a:cubicBezTo>
                    <a:pt x="17" y="73"/>
                    <a:pt x="16" y="72"/>
                    <a:pt x="15" y="71"/>
                  </a:cubicBezTo>
                  <a:cubicBezTo>
                    <a:pt x="18" y="70"/>
                    <a:pt x="20" y="70"/>
                    <a:pt x="22" y="70"/>
                  </a:cubicBezTo>
                  <a:cubicBezTo>
                    <a:pt x="23" y="70"/>
                    <a:pt x="22" y="67"/>
                    <a:pt x="22" y="65"/>
                  </a:cubicBezTo>
                  <a:cubicBezTo>
                    <a:pt x="22" y="65"/>
                    <a:pt x="22" y="65"/>
                    <a:pt x="22" y="65"/>
                  </a:cubicBezTo>
                  <a:cubicBezTo>
                    <a:pt x="25" y="65"/>
                    <a:pt x="25" y="65"/>
                    <a:pt x="25" y="65"/>
                  </a:cubicBezTo>
                  <a:cubicBezTo>
                    <a:pt x="23" y="65"/>
                    <a:pt x="23" y="65"/>
                    <a:pt x="23" y="65"/>
                  </a:cubicBezTo>
                  <a:cubicBezTo>
                    <a:pt x="36" y="65"/>
                    <a:pt x="36" y="65"/>
                    <a:pt x="36" y="65"/>
                  </a:cubicBezTo>
                  <a:cubicBezTo>
                    <a:pt x="34" y="64"/>
                    <a:pt x="34" y="64"/>
                    <a:pt x="34" y="64"/>
                  </a:cubicBezTo>
                  <a:cubicBezTo>
                    <a:pt x="34" y="64"/>
                    <a:pt x="34" y="64"/>
                    <a:pt x="34" y="64"/>
                  </a:cubicBezTo>
                  <a:cubicBezTo>
                    <a:pt x="37" y="62"/>
                    <a:pt x="38" y="60"/>
                    <a:pt x="39" y="58"/>
                  </a:cubicBezTo>
                  <a:cubicBezTo>
                    <a:pt x="42" y="58"/>
                    <a:pt x="44" y="57"/>
                    <a:pt x="46" y="58"/>
                  </a:cubicBezTo>
                  <a:cubicBezTo>
                    <a:pt x="46" y="56"/>
                    <a:pt x="47" y="54"/>
                    <a:pt x="48" y="54"/>
                  </a:cubicBezTo>
                  <a:cubicBezTo>
                    <a:pt x="48" y="54"/>
                    <a:pt x="47" y="53"/>
                    <a:pt x="47" y="53"/>
                  </a:cubicBezTo>
                  <a:cubicBezTo>
                    <a:pt x="47" y="52"/>
                    <a:pt x="48" y="50"/>
                    <a:pt x="49" y="50"/>
                  </a:cubicBezTo>
                  <a:cubicBezTo>
                    <a:pt x="48" y="46"/>
                    <a:pt x="55" y="43"/>
                    <a:pt x="55" y="41"/>
                  </a:cubicBezTo>
                  <a:cubicBezTo>
                    <a:pt x="55" y="41"/>
                    <a:pt x="57" y="41"/>
                    <a:pt x="58" y="41"/>
                  </a:cubicBezTo>
                  <a:cubicBezTo>
                    <a:pt x="56" y="39"/>
                    <a:pt x="58" y="35"/>
                    <a:pt x="58" y="34"/>
                  </a:cubicBezTo>
                  <a:cubicBezTo>
                    <a:pt x="63" y="34"/>
                    <a:pt x="65" y="35"/>
                    <a:pt x="65" y="30"/>
                  </a:cubicBezTo>
                  <a:cubicBezTo>
                    <a:pt x="64" y="29"/>
                    <a:pt x="63" y="27"/>
                    <a:pt x="63" y="25"/>
                  </a:cubicBezTo>
                  <a:cubicBezTo>
                    <a:pt x="63" y="25"/>
                    <a:pt x="62" y="25"/>
                    <a:pt x="62" y="24"/>
                  </a:cubicBezTo>
                  <a:cubicBezTo>
                    <a:pt x="60" y="26"/>
                    <a:pt x="58" y="27"/>
                    <a:pt x="55" y="27"/>
                  </a:cubicBezTo>
                  <a:cubicBezTo>
                    <a:pt x="56" y="21"/>
                    <a:pt x="64" y="20"/>
                    <a:pt x="66" y="14"/>
                  </a:cubicBezTo>
                  <a:cubicBezTo>
                    <a:pt x="66" y="14"/>
                    <a:pt x="68" y="16"/>
                    <a:pt x="68" y="17"/>
                  </a:cubicBezTo>
                  <a:cubicBezTo>
                    <a:pt x="68" y="18"/>
                    <a:pt x="70" y="19"/>
                    <a:pt x="71" y="19"/>
                  </a:cubicBezTo>
                  <a:cubicBezTo>
                    <a:pt x="75" y="19"/>
                    <a:pt x="77" y="19"/>
                    <a:pt x="78" y="19"/>
                  </a:cubicBezTo>
                  <a:cubicBezTo>
                    <a:pt x="77" y="17"/>
                    <a:pt x="76" y="17"/>
                    <a:pt x="76" y="15"/>
                  </a:cubicBezTo>
                  <a:cubicBezTo>
                    <a:pt x="79" y="13"/>
                    <a:pt x="87" y="13"/>
                    <a:pt x="90" y="10"/>
                  </a:cubicBezTo>
                  <a:cubicBezTo>
                    <a:pt x="91" y="9"/>
                    <a:pt x="93" y="8"/>
                    <a:pt x="95" y="8"/>
                  </a:cubicBezTo>
                  <a:cubicBezTo>
                    <a:pt x="95" y="9"/>
                    <a:pt x="96" y="11"/>
                    <a:pt x="97" y="11"/>
                  </a:cubicBezTo>
                  <a:cubicBezTo>
                    <a:pt x="98" y="11"/>
                    <a:pt x="104" y="9"/>
                    <a:pt x="104" y="9"/>
                  </a:cubicBezTo>
                  <a:cubicBezTo>
                    <a:pt x="99" y="5"/>
                    <a:pt x="114" y="0"/>
                    <a:pt x="117" y="3"/>
                  </a:cubicBezTo>
                  <a:cubicBezTo>
                    <a:pt x="116" y="3"/>
                    <a:pt x="113" y="5"/>
                    <a:pt x="112" y="6"/>
                  </a:cubicBezTo>
                  <a:cubicBezTo>
                    <a:pt x="116" y="8"/>
                    <a:pt x="118" y="4"/>
                    <a:pt x="122" y="4"/>
                  </a:cubicBezTo>
                  <a:cubicBezTo>
                    <a:pt x="122" y="3"/>
                    <a:pt x="122" y="1"/>
                    <a:pt x="122" y="0"/>
                  </a:cubicBezTo>
                  <a:cubicBezTo>
                    <a:pt x="126" y="0"/>
                    <a:pt x="130" y="0"/>
                    <a:pt x="131" y="1"/>
                  </a:cubicBezTo>
                  <a:cubicBezTo>
                    <a:pt x="130" y="2"/>
                    <a:pt x="128" y="4"/>
                    <a:pt x="128" y="5"/>
                  </a:cubicBezTo>
                  <a:cubicBezTo>
                    <a:pt x="132" y="3"/>
                    <a:pt x="134" y="2"/>
                    <a:pt x="138" y="0"/>
                  </a:cubicBezTo>
                  <a:cubicBezTo>
                    <a:pt x="138" y="1"/>
                    <a:pt x="138" y="2"/>
                    <a:pt x="138" y="3"/>
                  </a:cubicBezTo>
                  <a:cubicBezTo>
                    <a:pt x="139" y="1"/>
                    <a:pt x="140" y="1"/>
                    <a:pt x="141" y="1"/>
                  </a:cubicBezTo>
                  <a:cubicBezTo>
                    <a:pt x="142" y="1"/>
                    <a:pt x="149" y="1"/>
                    <a:pt x="149" y="1"/>
                  </a:cubicBezTo>
                  <a:cubicBezTo>
                    <a:pt x="150" y="2"/>
                    <a:pt x="162" y="5"/>
                    <a:pt x="165" y="7"/>
                  </a:cubicBezTo>
                  <a:cubicBezTo>
                    <a:pt x="164" y="9"/>
                    <a:pt x="162" y="11"/>
                    <a:pt x="162" y="14"/>
                  </a:cubicBezTo>
                  <a:cubicBezTo>
                    <a:pt x="158" y="14"/>
                    <a:pt x="153" y="9"/>
                    <a:pt x="149" y="9"/>
                  </a:cubicBezTo>
                  <a:cubicBezTo>
                    <a:pt x="147" y="9"/>
                    <a:pt x="144" y="9"/>
                    <a:pt x="141" y="9"/>
                  </a:cubicBezTo>
                  <a:cubicBezTo>
                    <a:pt x="140" y="13"/>
                    <a:pt x="138" y="15"/>
                    <a:pt x="138" y="19"/>
                  </a:cubicBezTo>
                  <a:cubicBezTo>
                    <a:pt x="134" y="21"/>
                    <a:pt x="136" y="19"/>
                    <a:pt x="131" y="19"/>
                  </a:cubicBezTo>
                  <a:cubicBezTo>
                    <a:pt x="128" y="19"/>
                    <a:pt x="126" y="20"/>
                    <a:pt x="122" y="21"/>
                  </a:cubicBezTo>
                  <a:cubicBezTo>
                    <a:pt x="116" y="21"/>
                    <a:pt x="114" y="17"/>
                    <a:pt x="111" y="14"/>
                  </a:cubicBezTo>
                  <a:cubicBezTo>
                    <a:pt x="104" y="19"/>
                    <a:pt x="97" y="19"/>
                    <a:pt x="88" y="21"/>
                  </a:cubicBezTo>
                  <a:cubicBezTo>
                    <a:pt x="85" y="22"/>
                    <a:pt x="81" y="30"/>
                    <a:pt x="79" y="35"/>
                  </a:cubicBezTo>
                  <a:cubicBezTo>
                    <a:pt x="77" y="43"/>
                    <a:pt x="66" y="47"/>
                    <a:pt x="66" y="61"/>
                  </a:cubicBezTo>
                  <a:cubicBezTo>
                    <a:pt x="64" y="60"/>
                    <a:pt x="62" y="61"/>
                    <a:pt x="58" y="61"/>
                  </a:cubicBezTo>
                  <a:cubicBezTo>
                    <a:pt x="58" y="61"/>
                    <a:pt x="58" y="61"/>
                    <a:pt x="58" y="61"/>
                  </a:cubicBezTo>
                  <a:cubicBezTo>
                    <a:pt x="55" y="72"/>
                    <a:pt x="55" y="72"/>
                    <a:pt x="55" y="72"/>
                  </a:cubicBezTo>
                  <a:cubicBezTo>
                    <a:pt x="55" y="72"/>
                    <a:pt x="55" y="72"/>
                    <a:pt x="55" y="72"/>
                  </a:cubicBezTo>
                  <a:cubicBezTo>
                    <a:pt x="55" y="74"/>
                    <a:pt x="55" y="83"/>
                    <a:pt x="60" y="85"/>
                  </a:cubicBezTo>
                  <a:cubicBezTo>
                    <a:pt x="60" y="93"/>
                    <a:pt x="57" y="92"/>
                    <a:pt x="60" y="98"/>
                  </a:cubicBezTo>
                  <a:cubicBezTo>
                    <a:pt x="56" y="100"/>
                    <a:pt x="54" y="104"/>
                    <a:pt x="54" y="109"/>
                  </a:cubicBezTo>
                  <a:cubicBezTo>
                    <a:pt x="53" y="109"/>
                    <a:pt x="49" y="109"/>
                    <a:pt x="47" y="109"/>
                  </a:cubicBezTo>
                  <a:cubicBezTo>
                    <a:pt x="47" y="109"/>
                    <a:pt x="47" y="109"/>
                    <a:pt x="47" y="10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07" name="Freeform 1074"/>
            <p:cNvSpPr>
              <a:spLocks/>
            </p:cNvSpPr>
            <p:nvPr/>
          </p:nvSpPr>
          <p:spPr bwMode="auto">
            <a:xfrm>
              <a:off x="4656138" y="2503488"/>
              <a:ext cx="460375" cy="252412"/>
            </a:xfrm>
            <a:custGeom>
              <a:avLst/>
              <a:gdLst>
                <a:gd name="T0" fmla="*/ 503435932 w 138"/>
                <a:gd name="T1" fmla="*/ 439582524 h 79"/>
                <a:gd name="T2" fmla="*/ 521742961 w 138"/>
                <a:gd name="T3" fmla="*/ 401687494 h 79"/>
                <a:gd name="T4" fmla="*/ 457669871 w 138"/>
                <a:gd name="T5" fmla="*/ 318318341 h 79"/>
                <a:gd name="T6" fmla="*/ 356982628 w 138"/>
                <a:gd name="T7" fmla="*/ 288002317 h 79"/>
                <a:gd name="T8" fmla="*/ 283754511 w 138"/>
                <a:gd name="T9" fmla="*/ 310739335 h 79"/>
                <a:gd name="T10" fmla="*/ 210526393 w 138"/>
                <a:gd name="T11" fmla="*/ 348634365 h 79"/>
                <a:gd name="T12" fmla="*/ 36614070 w 138"/>
                <a:gd name="T13" fmla="*/ 310739335 h 79"/>
                <a:gd name="T14" fmla="*/ 0 w 138"/>
                <a:gd name="T15" fmla="*/ 288002317 h 79"/>
                <a:gd name="T16" fmla="*/ 18307035 w 138"/>
                <a:gd name="T17" fmla="*/ 227370268 h 79"/>
                <a:gd name="T18" fmla="*/ 18307035 w 138"/>
                <a:gd name="T19" fmla="*/ 227370268 h 79"/>
                <a:gd name="T20" fmla="*/ 82380143 w 138"/>
                <a:gd name="T21" fmla="*/ 121264140 h 79"/>
                <a:gd name="T22" fmla="*/ 36614070 w 138"/>
                <a:gd name="T23" fmla="*/ 60632070 h 79"/>
                <a:gd name="T24" fmla="*/ 155608284 w 138"/>
                <a:gd name="T25" fmla="*/ 30316035 h 79"/>
                <a:gd name="T26" fmla="*/ 347827601 w 138"/>
                <a:gd name="T27" fmla="*/ 53053064 h 79"/>
                <a:gd name="T28" fmla="*/ 485128902 w 138"/>
                <a:gd name="T29" fmla="*/ 60632070 h 79"/>
                <a:gd name="T30" fmla="*/ 549201992 w 138"/>
                <a:gd name="T31" fmla="*/ 45474058 h 79"/>
                <a:gd name="T32" fmla="*/ 613278108 w 138"/>
                <a:gd name="T33" fmla="*/ 15158018 h 79"/>
                <a:gd name="T34" fmla="*/ 695658227 w 138"/>
                <a:gd name="T35" fmla="*/ 0 h 79"/>
                <a:gd name="T36" fmla="*/ 796345564 w 138"/>
                <a:gd name="T37" fmla="*/ 15158018 h 79"/>
                <a:gd name="T38" fmla="*/ 814652594 w 138"/>
                <a:gd name="T39" fmla="*/ 75790082 h 79"/>
                <a:gd name="T40" fmla="*/ 915339742 w 138"/>
                <a:gd name="T41" fmla="*/ 144001158 h 79"/>
                <a:gd name="T42" fmla="*/ 988564834 w 138"/>
                <a:gd name="T43" fmla="*/ 159159171 h 79"/>
                <a:gd name="T44" fmla="*/ 1089251982 w 138"/>
                <a:gd name="T45" fmla="*/ 174317183 h 79"/>
                <a:gd name="T46" fmla="*/ 1208246160 w 138"/>
                <a:gd name="T47" fmla="*/ 197054244 h 79"/>
                <a:gd name="T48" fmla="*/ 1244860219 w 138"/>
                <a:gd name="T49" fmla="*/ 250107286 h 79"/>
                <a:gd name="T50" fmla="*/ 1263167248 w 138"/>
                <a:gd name="T51" fmla="*/ 333476353 h 79"/>
                <a:gd name="T52" fmla="*/ 1153325072 w 138"/>
                <a:gd name="T53" fmla="*/ 348634365 h 79"/>
                <a:gd name="T54" fmla="*/ 1116714039 w 138"/>
                <a:gd name="T55" fmla="*/ 394108488 h 79"/>
                <a:gd name="T56" fmla="*/ 924491744 w 138"/>
                <a:gd name="T57" fmla="*/ 469898549 h 79"/>
                <a:gd name="T58" fmla="*/ 1070944953 w 138"/>
                <a:gd name="T59" fmla="*/ 507793579 h 79"/>
                <a:gd name="T60" fmla="*/ 961105803 w 138"/>
                <a:gd name="T61" fmla="*/ 522951591 h 79"/>
                <a:gd name="T62" fmla="*/ 823804596 w 138"/>
                <a:gd name="T63" fmla="*/ 522951591 h 79"/>
                <a:gd name="T64" fmla="*/ 897032713 w 138"/>
                <a:gd name="T65" fmla="*/ 469898549 h 79"/>
                <a:gd name="T66" fmla="*/ 741424287 w 138"/>
                <a:gd name="T67" fmla="*/ 469898549 h 79"/>
                <a:gd name="T68" fmla="*/ 604123080 w 138"/>
                <a:gd name="T69" fmla="*/ 424424512 h 79"/>
                <a:gd name="T70" fmla="*/ 439362842 w 138"/>
                <a:gd name="T71" fmla="*/ 485056561 h 79"/>
                <a:gd name="T72" fmla="*/ 466821873 w 138"/>
                <a:gd name="T73" fmla="*/ 447161530 h 7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8"/>
                <a:gd name="T112" fmla="*/ 0 h 79"/>
                <a:gd name="T113" fmla="*/ 138 w 138"/>
                <a:gd name="T114" fmla="*/ 79 h 7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8" h="79">
                  <a:moveTo>
                    <a:pt x="51" y="59"/>
                  </a:moveTo>
                  <a:cubicBezTo>
                    <a:pt x="55" y="58"/>
                    <a:pt x="55" y="58"/>
                    <a:pt x="55" y="58"/>
                  </a:cubicBezTo>
                  <a:cubicBezTo>
                    <a:pt x="61" y="58"/>
                    <a:pt x="61" y="58"/>
                    <a:pt x="61" y="58"/>
                  </a:cubicBezTo>
                  <a:cubicBezTo>
                    <a:pt x="57" y="53"/>
                    <a:pt x="57" y="53"/>
                    <a:pt x="57" y="53"/>
                  </a:cubicBezTo>
                  <a:cubicBezTo>
                    <a:pt x="54" y="48"/>
                    <a:pt x="54" y="48"/>
                    <a:pt x="54" y="48"/>
                  </a:cubicBezTo>
                  <a:cubicBezTo>
                    <a:pt x="50" y="42"/>
                    <a:pt x="50" y="42"/>
                    <a:pt x="50" y="42"/>
                  </a:cubicBezTo>
                  <a:cubicBezTo>
                    <a:pt x="46" y="40"/>
                    <a:pt x="46" y="40"/>
                    <a:pt x="46" y="40"/>
                  </a:cubicBezTo>
                  <a:cubicBezTo>
                    <a:pt x="39" y="38"/>
                    <a:pt x="39" y="38"/>
                    <a:pt x="39" y="38"/>
                  </a:cubicBezTo>
                  <a:cubicBezTo>
                    <a:pt x="32" y="40"/>
                    <a:pt x="32" y="40"/>
                    <a:pt x="32" y="40"/>
                  </a:cubicBezTo>
                  <a:cubicBezTo>
                    <a:pt x="31" y="41"/>
                    <a:pt x="31" y="41"/>
                    <a:pt x="31" y="41"/>
                  </a:cubicBezTo>
                  <a:cubicBezTo>
                    <a:pt x="31" y="41"/>
                    <a:pt x="31" y="41"/>
                    <a:pt x="31" y="41"/>
                  </a:cubicBezTo>
                  <a:cubicBezTo>
                    <a:pt x="27" y="41"/>
                    <a:pt x="27" y="46"/>
                    <a:pt x="23" y="46"/>
                  </a:cubicBezTo>
                  <a:cubicBezTo>
                    <a:pt x="17" y="46"/>
                    <a:pt x="13" y="41"/>
                    <a:pt x="4" y="41"/>
                  </a:cubicBezTo>
                  <a:cubicBezTo>
                    <a:pt x="4" y="41"/>
                    <a:pt x="4" y="41"/>
                    <a:pt x="4" y="41"/>
                  </a:cubicBezTo>
                  <a:cubicBezTo>
                    <a:pt x="0" y="38"/>
                    <a:pt x="0" y="38"/>
                    <a:pt x="0" y="38"/>
                  </a:cubicBezTo>
                  <a:cubicBezTo>
                    <a:pt x="0" y="38"/>
                    <a:pt x="0" y="38"/>
                    <a:pt x="0" y="38"/>
                  </a:cubicBezTo>
                  <a:cubicBezTo>
                    <a:pt x="2" y="36"/>
                    <a:pt x="2" y="33"/>
                    <a:pt x="2" y="30"/>
                  </a:cubicBezTo>
                  <a:cubicBezTo>
                    <a:pt x="2" y="30"/>
                    <a:pt x="2" y="30"/>
                    <a:pt x="2" y="30"/>
                  </a:cubicBezTo>
                  <a:cubicBezTo>
                    <a:pt x="1" y="30"/>
                    <a:pt x="1" y="30"/>
                    <a:pt x="1" y="30"/>
                  </a:cubicBezTo>
                  <a:cubicBezTo>
                    <a:pt x="2" y="30"/>
                    <a:pt x="2" y="30"/>
                    <a:pt x="2" y="30"/>
                  </a:cubicBezTo>
                  <a:cubicBezTo>
                    <a:pt x="2" y="30"/>
                    <a:pt x="2" y="30"/>
                    <a:pt x="2" y="30"/>
                  </a:cubicBezTo>
                  <a:cubicBezTo>
                    <a:pt x="2" y="25"/>
                    <a:pt x="7" y="19"/>
                    <a:pt x="9" y="16"/>
                  </a:cubicBezTo>
                  <a:cubicBezTo>
                    <a:pt x="8" y="16"/>
                    <a:pt x="6" y="12"/>
                    <a:pt x="4" y="8"/>
                  </a:cubicBezTo>
                  <a:cubicBezTo>
                    <a:pt x="4" y="8"/>
                    <a:pt x="4" y="8"/>
                    <a:pt x="4" y="8"/>
                  </a:cubicBezTo>
                  <a:cubicBezTo>
                    <a:pt x="9" y="6"/>
                    <a:pt x="9" y="6"/>
                    <a:pt x="9" y="6"/>
                  </a:cubicBezTo>
                  <a:cubicBezTo>
                    <a:pt x="17" y="4"/>
                    <a:pt x="17" y="4"/>
                    <a:pt x="17" y="4"/>
                  </a:cubicBezTo>
                  <a:cubicBezTo>
                    <a:pt x="27" y="4"/>
                    <a:pt x="27" y="4"/>
                    <a:pt x="27" y="4"/>
                  </a:cubicBezTo>
                  <a:cubicBezTo>
                    <a:pt x="38" y="7"/>
                    <a:pt x="38" y="7"/>
                    <a:pt x="38" y="7"/>
                  </a:cubicBezTo>
                  <a:cubicBezTo>
                    <a:pt x="45" y="6"/>
                    <a:pt x="45" y="6"/>
                    <a:pt x="45" y="6"/>
                  </a:cubicBezTo>
                  <a:cubicBezTo>
                    <a:pt x="53" y="8"/>
                    <a:pt x="53" y="8"/>
                    <a:pt x="53" y="8"/>
                  </a:cubicBezTo>
                  <a:cubicBezTo>
                    <a:pt x="60" y="10"/>
                    <a:pt x="60" y="10"/>
                    <a:pt x="60" y="10"/>
                  </a:cubicBezTo>
                  <a:cubicBezTo>
                    <a:pt x="60" y="6"/>
                    <a:pt x="60" y="6"/>
                    <a:pt x="60" y="6"/>
                  </a:cubicBezTo>
                  <a:cubicBezTo>
                    <a:pt x="62" y="2"/>
                    <a:pt x="62" y="2"/>
                    <a:pt x="62" y="2"/>
                  </a:cubicBezTo>
                  <a:cubicBezTo>
                    <a:pt x="67" y="2"/>
                    <a:pt x="67" y="2"/>
                    <a:pt x="67" y="2"/>
                  </a:cubicBezTo>
                  <a:cubicBezTo>
                    <a:pt x="73" y="2"/>
                    <a:pt x="73" y="2"/>
                    <a:pt x="73" y="2"/>
                  </a:cubicBezTo>
                  <a:cubicBezTo>
                    <a:pt x="76" y="0"/>
                    <a:pt x="76" y="0"/>
                    <a:pt x="76" y="0"/>
                  </a:cubicBezTo>
                  <a:cubicBezTo>
                    <a:pt x="83" y="0"/>
                    <a:pt x="83" y="0"/>
                    <a:pt x="83" y="0"/>
                  </a:cubicBezTo>
                  <a:cubicBezTo>
                    <a:pt x="87" y="2"/>
                    <a:pt x="87" y="2"/>
                    <a:pt x="87" y="2"/>
                  </a:cubicBezTo>
                  <a:cubicBezTo>
                    <a:pt x="91" y="6"/>
                    <a:pt x="91" y="6"/>
                    <a:pt x="91" y="6"/>
                  </a:cubicBezTo>
                  <a:cubicBezTo>
                    <a:pt x="89" y="10"/>
                    <a:pt x="89" y="10"/>
                    <a:pt x="89" y="10"/>
                  </a:cubicBezTo>
                  <a:cubicBezTo>
                    <a:pt x="97" y="11"/>
                    <a:pt x="97" y="11"/>
                    <a:pt x="97" y="11"/>
                  </a:cubicBezTo>
                  <a:cubicBezTo>
                    <a:pt x="100" y="19"/>
                    <a:pt x="100" y="19"/>
                    <a:pt x="100" y="19"/>
                  </a:cubicBezTo>
                  <a:cubicBezTo>
                    <a:pt x="105" y="18"/>
                    <a:pt x="105" y="18"/>
                    <a:pt x="105" y="18"/>
                  </a:cubicBezTo>
                  <a:cubicBezTo>
                    <a:pt x="108" y="21"/>
                    <a:pt x="108" y="21"/>
                    <a:pt x="108" y="21"/>
                  </a:cubicBezTo>
                  <a:cubicBezTo>
                    <a:pt x="113" y="19"/>
                    <a:pt x="113" y="19"/>
                    <a:pt x="113" y="19"/>
                  </a:cubicBezTo>
                  <a:cubicBezTo>
                    <a:pt x="119" y="23"/>
                    <a:pt x="119" y="23"/>
                    <a:pt x="119" y="23"/>
                  </a:cubicBezTo>
                  <a:cubicBezTo>
                    <a:pt x="125" y="23"/>
                    <a:pt x="125" y="23"/>
                    <a:pt x="125" y="23"/>
                  </a:cubicBezTo>
                  <a:cubicBezTo>
                    <a:pt x="132" y="26"/>
                    <a:pt x="132" y="26"/>
                    <a:pt x="132" y="26"/>
                  </a:cubicBezTo>
                  <a:cubicBezTo>
                    <a:pt x="138" y="28"/>
                    <a:pt x="138" y="28"/>
                    <a:pt x="138" y="28"/>
                  </a:cubicBezTo>
                  <a:cubicBezTo>
                    <a:pt x="136" y="33"/>
                    <a:pt x="136" y="33"/>
                    <a:pt x="136" y="33"/>
                  </a:cubicBezTo>
                  <a:cubicBezTo>
                    <a:pt x="136" y="40"/>
                    <a:pt x="136" y="40"/>
                    <a:pt x="136" y="40"/>
                  </a:cubicBezTo>
                  <a:cubicBezTo>
                    <a:pt x="138" y="44"/>
                    <a:pt x="138" y="44"/>
                    <a:pt x="138" y="44"/>
                  </a:cubicBezTo>
                  <a:cubicBezTo>
                    <a:pt x="133" y="44"/>
                    <a:pt x="133" y="44"/>
                    <a:pt x="133" y="44"/>
                  </a:cubicBezTo>
                  <a:cubicBezTo>
                    <a:pt x="126" y="46"/>
                    <a:pt x="126" y="46"/>
                    <a:pt x="126" y="46"/>
                  </a:cubicBezTo>
                  <a:cubicBezTo>
                    <a:pt x="125" y="51"/>
                    <a:pt x="125" y="51"/>
                    <a:pt x="125" y="51"/>
                  </a:cubicBezTo>
                  <a:cubicBezTo>
                    <a:pt x="122" y="52"/>
                    <a:pt x="122" y="52"/>
                    <a:pt x="122" y="52"/>
                  </a:cubicBezTo>
                  <a:cubicBezTo>
                    <a:pt x="122" y="52"/>
                    <a:pt x="122" y="52"/>
                    <a:pt x="122" y="52"/>
                  </a:cubicBezTo>
                  <a:cubicBezTo>
                    <a:pt x="113" y="54"/>
                    <a:pt x="101" y="56"/>
                    <a:pt x="101" y="62"/>
                  </a:cubicBezTo>
                  <a:cubicBezTo>
                    <a:pt x="101" y="65"/>
                    <a:pt x="103" y="68"/>
                    <a:pt x="105" y="68"/>
                  </a:cubicBezTo>
                  <a:cubicBezTo>
                    <a:pt x="109" y="68"/>
                    <a:pt x="113" y="66"/>
                    <a:pt x="117" y="67"/>
                  </a:cubicBezTo>
                  <a:cubicBezTo>
                    <a:pt x="114" y="68"/>
                    <a:pt x="113" y="72"/>
                    <a:pt x="110" y="74"/>
                  </a:cubicBezTo>
                  <a:cubicBezTo>
                    <a:pt x="109" y="70"/>
                    <a:pt x="107" y="70"/>
                    <a:pt x="105" y="69"/>
                  </a:cubicBezTo>
                  <a:cubicBezTo>
                    <a:pt x="105" y="74"/>
                    <a:pt x="97" y="76"/>
                    <a:pt x="96" y="79"/>
                  </a:cubicBezTo>
                  <a:cubicBezTo>
                    <a:pt x="90" y="78"/>
                    <a:pt x="90" y="74"/>
                    <a:pt x="90" y="69"/>
                  </a:cubicBezTo>
                  <a:cubicBezTo>
                    <a:pt x="87" y="69"/>
                    <a:pt x="83" y="67"/>
                    <a:pt x="82" y="66"/>
                  </a:cubicBezTo>
                  <a:cubicBezTo>
                    <a:pt x="88" y="64"/>
                    <a:pt x="92" y="63"/>
                    <a:pt x="98" y="62"/>
                  </a:cubicBezTo>
                  <a:cubicBezTo>
                    <a:pt x="98" y="62"/>
                    <a:pt x="98" y="62"/>
                    <a:pt x="98" y="62"/>
                  </a:cubicBezTo>
                  <a:cubicBezTo>
                    <a:pt x="81" y="62"/>
                    <a:pt x="81" y="62"/>
                    <a:pt x="81" y="62"/>
                  </a:cubicBezTo>
                  <a:cubicBezTo>
                    <a:pt x="81" y="62"/>
                    <a:pt x="81" y="62"/>
                    <a:pt x="81" y="62"/>
                  </a:cubicBezTo>
                  <a:cubicBezTo>
                    <a:pt x="77" y="58"/>
                    <a:pt x="70" y="57"/>
                    <a:pt x="66" y="56"/>
                  </a:cubicBezTo>
                  <a:cubicBezTo>
                    <a:pt x="63" y="60"/>
                    <a:pt x="62" y="64"/>
                    <a:pt x="59" y="68"/>
                  </a:cubicBezTo>
                  <a:cubicBezTo>
                    <a:pt x="54" y="68"/>
                    <a:pt x="51" y="67"/>
                    <a:pt x="48" y="64"/>
                  </a:cubicBezTo>
                  <a:cubicBezTo>
                    <a:pt x="48" y="64"/>
                    <a:pt x="48" y="64"/>
                    <a:pt x="48" y="64"/>
                  </a:cubicBezTo>
                  <a:cubicBezTo>
                    <a:pt x="51" y="59"/>
                    <a:pt x="51" y="59"/>
                    <a:pt x="51" y="5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grpSp>
      <p:grpSp>
        <p:nvGrpSpPr>
          <p:cNvPr id="110" name="Group 109"/>
          <p:cNvGrpSpPr/>
          <p:nvPr/>
        </p:nvGrpSpPr>
        <p:grpSpPr>
          <a:xfrm>
            <a:off x="5626556" y="2094731"/>
            <a:ext cx="2651760" cy="1828800"/>
            <a:chOff x="3779838" y="1954213"/>
            <a:chExt cx="1336675" cy="1074737"/>
          </a:xfrm>
        </p:grpSpPr>
        <p:sp>
          <p:nvSpPr>
            <p:cNvPr id="111" name="Freeform 748"/>
            <p:cNvSpPr>
              <a:spLocks/>
            </p:cNvSpPr>
            <p:nvPr/>
          </p:nvSpPr>
          <p:spPr bwMode="auto">
            <a:xfrm>
              <a:off x="4368800" y="2538413"/>
              <a:ext cx="200025" cy="80962"/>
            </a:xfrm>
            <a:custGeom>
              <a:avLst/>
              <a:gdLst>
                <a:gd name="T0" fmla="*/ 545865893 w 60"/>
                <a:gd name="T1" fmla="*/ 132709415 h 25"/>
                <a:gd name="T2" fmla="*/ 500377839 w 60"/>
                <a:gd name="T3" fmla="*/ 156128716 h 25"/>
                <a:gd name="T4" fmla="*/ 409398713 w 60"/>
                <a:gd name="T5" fmla="*/ 163935150 h 25"/>
                <a:gd name="T6" fmla="*/ 382107596 w 60"/>
                <a:gd name="T7" fmla="*/ 195160928 h 25"/>
                <a:gd name="T8" fmla="*/ 300225478 w 60"/>
                <a:gd name="T9" fmla="*/ 171741583 h 25"/>
                <a:gd name="T10" fmla="*/ 300225478 w 60"/>
                <a:gd name="T11" fmla="*/ 171741583 h 25"/>
                <a:gd name="T12" fmla="*/ 163761267 w 60"/>
                <a:gd name="T13" fmla="*/ 187354494 h 25"/>
                <a:gd name="T14" fmla="*/ 163761267 w 60"/>
                <a:gd name="T15" fmla="*/ 187354494 h 25"/>
                <a:gd name="T16" fmla="*/ 0 w 60"/>
                <a:gd name="T17" fmla="*/ 46838624 h 25"/>
                <a:gd name="T18" fmla="*/ 227443384 w 60"/>
                <a:gd name="T19" fmla="*/ 0 h 25"/>
                <a:gd name="T20" fmla="*/ 418498737 w 60"/>
                <a:gd name="T21" fmla="*/ 93677247 h 25"/>
                <a:gd name="T22" fmla="*/ 545865893 w 60"/>
                <a:gd name="T23" fmla="*/ 132709415 h 25"/>
                <a:gd name="T24" fmla="*/ 545865893 w 60"/>
                <a:gd name="T25" fmla="*/ 132709415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25"/>
                <a:gd name="T41" fmla="*/ 60 w 60"/>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25">
                  <a:moveTo>
                    <a:pt x="60" y="17"/>
                  </a:moveTo>
                  <a:cubicBezTo>
                    <a:pt x="60" y="17"/>
                    <a:pt x="56" y="18"/>
                    <a:pt x="55" y="20"/>
                  </a:cubicBezTo>
                  <a:cubicBezTo>
                    <a:pt x="54" y="22"/>
                    <a:pt x="49" y="25"/>
                    <a:pt x="45" y="21"/>
                  </a:cubicBezTo>
                  <a:cubicBezTo>
                    <a:pt x="41" y="18"/>
                    <a:pt x="42" y="25"/>
                    <a:pt x="42" y="25"/>
                  </a:cubicBezTo>
                  <a:cubicBezTo>
                    <a:pt x="38" y="25"/>
                    <a:pt x="38" y="23"/>
                    <a:pt x="33" y="22"/>
                  </a:cubicBezTo>
                  <a:cubicBezTo>
                    <a:pt x="33" y="22"/>
                    <a:pt x="33" y="22"/>
                    <a:pt x="33" y="22"/>
                  </a:cubicBezTo>
                  <a:cubicBezTo>
                    <a:pt x="18" y="24"/>
                    <a:pt x="18" y="24"/>
                    <a:pt x="18" y="24"/>
                  </a:cubicBezTo>
                  <a:cubicBezTo>
                    <a:pt x="18" y="24"/>
                    <a:pt x="18" y="24"/>
                    <a:pt x="18" y="24"/>
                  </a:cubicBezTo>
                  <a:cubicBezTo>
                    <a:pt x="1" y="16"/>
                    <a:pt x="9" y="12"/>
                    <a:pt x="0" y="6"/>
                  </a:cubicBezTo>
                  <a:cubicBezTo>
                    <a:pt x="14" y="10"/>
                    <a:pt x="15" y="0"/>
                    <a:pt x="25" y="0"/>
                  </a:cubicBezTo>
                  <a:cubicBezTo>
                    <a:pt x="33" y="6"/>
                    <a:pt x="46" y="12"/>
                    <a:pt x="46" y="12"/>
                  </a:cubicBezTo>
                  <a:cubicBezTo>
                    <a:pt x="52" y="14"/>
                    <a:pt x="54" y="15"/>
                    <a:pt x="60" y="17"/>
                  </a:cubicBezTo>
                  <a:cubicBezTo>
                    <a:pt x="60" y="17"/>
                    <a:pt x="60" y="17"/>
                    <a:pt x="60" y="17"/>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12" name="Freeform 749"/>
            <p:cNvSpPr>
              <a:spLocks/>
            </p:cNvSpPr>
            <p:nvPr/>
          </p:nvSpPr>
          <p:spPr bwMode="auto">
            <a:xfrm>
              <a:off x="4505325" y="2593975"/>
              <a:ext cx="157163" cy="49213"/>
            </a:xfrm>
            <a:custGeom>
              <a:avLst/>
              <a:gdLst>
                <a:gd name="T0" fmla="*/ 171697979 w 47"/>
                <a:gd name="T1" fmla="*/ 0 h 16"/>
                <a:gd name="T2" fmla="*/ 253031789 w 47"/>
                <a:gd name="T3" fmla="*/ 0 h 16"/>
                <a:gd name="T4" fmla="*/ 406656981 w 47"/>
                <a:gd name="T5" fmla="*/ 7176873 h 16"/>
                <a:gd name="T6" fmla="*/ 406656981 w 47"/>
                <a:gd name="T7" fmla="*/ 7176873 h 16"/>
                <a:gd name="T8" fmla="*/ 424729815 w 47"/>
                <a:gd name="T9" fmla="*/ 14353746 h 16"/>
                <a:gd name="T10" fmla="*/ 424729815 w 47"/>
                <a:gd name="T11" fmla="*/ 14353746 h 16"/>
                <a:gd name="T12" fmla="*/ 397620564 w 47"/>
                <a:gd name="T13" fmla="*/ 71766043 h 16"/>
                <a:gd name="T14" fmla="*/ 397620564 w 47"/>
                <a:gd name="T15" fmla="*/ 71766043 h 16"/>
                <a:gd name="T16" fmla="*/ 225919533 w 47"/>
                <a:gd name="T17" fmla="*/ 78942914 h 16"/>
                <a:gd name="T18" fmla="*/ 225919533 w 47"/>
                <a:gd name="T19" fmla="*/ 78942914 h 16"/>
                <a:gd name="T20" fmla="*/ 99403638 w 47"/>
                <a:gd name="T21" fmla="*/ 114827285 h 16"/>
                <a:gd name="T22" fmla="*/ 45185102 w 47"/>
                <a:gd name="T23" fmla="*/ 100473545 h 16"/>
                <a:gd name="T24" fmla="*/ 9036420 w 47"/>
                <a:gd name="T25" fmla="*/ 57414982 h 16"/>
                <a:gd name="T26" fmla="*/ 36148685 w 47"/>
                <a:gd name="T27" fmla="*/ 28707491 h 16"/>
                <a:gd name="T28" fmla="*/ 126515895 w 47"/>
                <a:gd name="T29" fmla="*/ 21530616 h 16"/>
                <a:gd name="T30" fmla="*/ 171697979 w 47"/>
                <a:gd name="T31" fmla="*/ 0 h 16"/>
                <a:gd name="T32" fmla="*/ 171697979 w 47"/>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16"/>
                <a:gd name="T53" fmla="*/ 47 w 47"/>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16">
                  <a:moveTo>
                    <a:pt x="19" y="0"/>
                  </a:moveTo>
                  <a:cubicBezTo>
                    <a:pt x="22" y="0"/>
                    <a:pt x="23" y="0"/>
                    <a:pt x="28" y="0"/>
                  </a:cubicBezTo>
                  <a:cubicBezTo>
                    <a:pt x="34" y="0"/>
                    <a:pt x="39" y="1"/>
                    <a:pt x="45" y="1"/>
                  </a:cubicBezTo>
                  <a:cubicBezTo>
                    <a:pt x="45" y="1"/>
                    <a:pt x="45" y="1"/>
                    <a:pt x="45" y="1"/>
                  </a:cubicBezTo>
                  <a:cubicBezTo>
                    <a:pt x="47" y="2"/>
                    <a:pt x="47" y="2"/>
                    <a:pt x="47" y="2"/>
                  </a:cubicBezTo>
                  <a:cubicBezTo>
                    <a:pt x="47" y="2"/>
                    <a:pt x="47" y="2"/>
                    <a:pt x="47" y="2"/>
                  </a:cubicBezTo>
                  <a:cubicBezTo>
                    <a:pt x="47" y="5"/>
                    <a:pt x="45" y="8"/>
                    <a:pt x="44" y="10"/>
                  </a:cubicBezTo>
                  <a:cubicBezTo>
                    <a:pt x="44" y="10"/>
                    <a:pt x="44" y="10"/>
                    <a:pt x="44" y="10"/>
                  </a:cubicBezTo>
                  <a:cubicBezTo>
                    <a:pt x="25" y="11"/>
                    <a:pt x="25" y="11"/>
                    <a:pt x="25" y="11"/>
                  </a:cubicBezTo>
                  <a:cubicBezTo>
                    <a:pt x="25" y="11"/>
                    <a:pt x="25" y="11"/>
                    <a:pt x="25" y="11"/>
                  </a:cubicBezTo>
                  <a:cubicBezTo>
                    <a:pt x="22" y="11"/>
                    <a:pt x="16" y="16"/>
                    <a:pt x="11" y="16"/>
                  </a:cubicBezTo>
                  <a:cubicBezTo>
                    <a:pt x="9" y="16"/>
                    <a:pt x="7" y="15"/>
                    <a:pt x="5" y="14"/>
                  </a:cubicBezTo>
                  <a:cubicBezTo>
                    <a:pt x="4" y="13"/>
                    <a:pt x="1" y="13"/>
                    <a:pt x="1" y="8"/>
                  </a:cubicBezTo>
                  <a:cubicBezTo>
                    <a:pt x="1" y="8"/>
                    <a:pt x="0" y="1"/>
                    <a:pt x="4" y="4"/>
                  </a:cubicBezTo>
                  <a:cubicBezTo>
                    <a:pt x="8" y="8"/>
                    <a:pt x="13" y="5"/>
                    <a:pt x="14" y="3"/>
                  </a:cubicBezTo>
                  <a:cubicBezTo>
                    <a:pt x="15" y="1"/>
                    <a:pt x="19" y="0"/>
                    <a:pt x="19" y="0"/>
                  </a:cubicBezTo>
                  <a:cubicBezTo>
                    <a:pt x="19" y="0"/>
                    <a:pt x="19" y="0"/>
                    <a:pt x="19" y="0"/>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13" name="Freeform 870"/>
            <p:cNvSpPr>
              <a:spLocks/>
            </p:cNvSpPr>
            <p:nvPr/>
          </p:nvSpPr>
          <p:spPr bwMode="auto">
            <a:xfrm>
              <a:off x="4117975" y="2895600"/>
              <a:ext cx="15875" cy="25400"/>
            </a:xfrm>
            <a:custGeom>
              <a:avLst/>
              <a:gdLst>
                <a:gd name="T0" fmla="*/ 40823669 w 5"/>
                <a:gd name="T1" fmla="*/ 61743820 h 8"/>
                <a:gd name="T2" fmla="*/ 40823669 w 5"/>
                <a:gd name="T3" fmla="*/ 30873299 h 8"/>
                <a:gd name="T4" fmla="*/ 24493635 w 5"/>
                <a:gd name="T5" fmla="*/ 0 h 8"/>
                <a:gd name="T6" fmla="*/ 0 w 5"/>
                <a:gd name="T7" fmla="*/ 0 h 8"/>
                <a:gd name="T8" fmla="*/ 40823669 w 5"/>
                <a:gd name="T9" fmla="*/ 61743820 h 8"/>
                <a:gd name="T10" fmla="*/ 40823669 w 5"/>
                <a:gd name="T11" fmla="*/ 61743820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8"/>
                  </a:moveTo>
                  <a:cubicBezTo>
                    <a:pt x="5" y="7"/>
                    <a:pt x="5" y="6"/>
                    <a:pt x="5" y="4"/>
                  </a:cubicBezTo>
                  <a:cubicBezTo>
                    <a:pt x="5" y="2"/>
                    <a:pt x="4" y="2"/>
                    <a:pt x="3" y="0"/>
                  </a:cubicBezTo>
                  <a:cubicBezTo>
                    <a:pt x="3" y="0"/>
                    <a:pt x="0" y="0"/>
                    <a:pt x="0" y="0"/>
                  </a:cubicBezTo>
                  <a:cubicBezTo>
                    <a:pt x="1" y="6"/>
                    <a:pt x="3" y="8"/>
                    <a:pt x="5" y="8"/>
                  </a:cubicBezTo>
                  <a:cubicBezTo>
                    <a:pt x="5" y="8"/>
                    <a:pt x="5" y="8"/>
                    <a:pt x="5" y="8"/>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14" name="Freeform 872"/>
            <p:cNvSpPr>
              <a:spLocks/>
            </p:cNvSpPr>
            <p:nvPr/>
          </p:nvSpPr>
          <p:spPr bwMode="auto">
            <a:xfrm>
              <a:off x="4325938" y="2392363"/>
              <a:ext cx="33337" cy="34925"/>
            </a:xfrm>
            <a:custGeom>
              <a:avLst/>
              <a:gdLst>
                <a:gd name="T0" fmla="*/ 0 w 10"/>
                <a:gd name="T1" fmla="*/ 0 h 11"/>
                <a:gd name="T2" fmla="*/ 0 w 10"/>
                <a:gd name="T3" fmla="*/ 22555695 h 11"/>
                <a:gd name="T4" fmla="*/ 36390451 w 10"/>
                <a:gd name="T5" fmla="*/ 82704197 h 11"/>
                <a:gd name="T6" fmla="*/ 90974613 w 10"/>
                <a:gd name="T7" fmla="*/ 30074256 h 11"/>
                <a:gd name="T8" fmla="*/ 63681030 w 10"/>
                <a:gd name="T9" fmla="*/ 0 h 11"/>
                <a:gd name="T10" fmla="*/ 0 w 10"/>
                <a:gd name="T11" fmla="*/ 0 h 11"/>
                <a:gd name="T12" fmla="*/ 0 w 10"/>
                <a:gd name="T13" fmla="*/ 0 h 11"/>
                <a:gd name="T14" fmla="*/ 0 60000 65536"/>
                <a:gd name="T15" fmla="*/ 0 60000 65536"/>
                <a:gd name="T16" fmla="*/ 0 60000 65536"/>
                <a:gd name="T17" fmla="*/ 0 60000 65536"/>
                <a:gd name="T18" fmla="*/ 0 60000 65536"/>
                <a:gd name="T19" fmla="*/ 0 60000 65536"/>
                <a:gd name="T20" fmla="*/ 0 60000 65536"/>
                <a:gd name="T21" fmla="*/ 0 w 10"/>
                <a:gd name="T22" fmla="*/ 0 h 11"/>
                <a:gd name="T23" fmla="*/ 10 w 10"/>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1">
                  <a:moveTo>
                    <a:pt x="0" y="0"/>
                  </a:moveTo>
                  <a:cubicBezTo>
                    <a:pt x="0" y="1"/>
                    <a:pt x="0" y="2"/>
                    <a:pt x="0" y="3"/>
                  </a:cubicBezTo>
                  <a:cubicBezTo>
                    <a:pt x="0" y="6"/>
                    <a:pt x="2" y="8"/>
                    <a:pt x="4" y="11"/>
                  </a:cubicBezTo>
                  <a:cubicBezTo>
                    <a:pt x="7" y="10"/>
                    <a:pt x="10" y="7"/>
                    <a:pt x="10" y="4"/>
                  </a:cubicBezTo>
                  <a:cubicBezTo>
                    <a:pt x="10" y="2"/>
                    <a:pt x="8" y="1"/>
                    <a:pt x="7" y="0"/>
                  </a:cubicBezTo>
                  <a:cubicBezTo>
                    <a:pt x="4" y="0"/>
                    <a:pt x="3" y="1"/>
                    <a:pt x="0" y="0"/>
                  </a:cubicBezTo>
                  <a:cubicBezTo>
                    <a:pt x="0" y="0"/>
                    <a:pt x="0" y="0"/>
                    <a:pt x="0" y="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15" name="Freeform 890"/>
            <p:cNvSpPr>
              <a:spLocks/>
            </p:cNvSpPr>
            <p:nvPr/>
          </p:nvSpPr>
          <p:spPr bwMode="auto">
            <a:xfrm>
              <a:off x="4292600" y="2397125"/>
              <a:ext cx="33338" cy="30163"/>
            </a:xfrm>
            <a:custGeom>
              <a:avLst/>
              <a:gdLst>
                <a:gd name="T0" fmla="*/ 0 w 10"/>
                <a:gd name="T1" fmla="*/ 7964310 h 9"/>
                <a:gd name="T2" fmla="*/ 0 w 10"/>
                <a:gd name="T3" fmla="*/ 31860064 h 9"/>
                <a:gd name="T4" fmla="*/ 0 w 10"/>
                <a:gd name="T5" fmla="*/ 31860064 h 9"/>
                <a:gd name="T6" fmla="*/ 63686157 w 10"/>
                <a:gd name="T7" fmla="*/ 71684436 h 9"/>
                <a:gd name="T8" fmla="*/ 90980646 w 10"/>
                <a:gd name="T9" fmla="*/ 63720128 h 9"/>
                <a:gd name="T10" fmla="*/ 45491831 w 10"/>
                <a:gd name="T11" fmla="*/ 0 h 9"/>
                <a:gd name="T12" fmla="*/ 0 w 10"/>
                <a:gd name="T13" fmla="*/ 7964310 h 9"/>
                <a:gd name="T14" fmla="*/ 0 w 10"/>
                <a:gd name="T15" fmla="*/ 7964310 h 9"/>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9"/>
                <a:gd name="T26" fmla="*/ 10 w 10"/>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9">
                  <a:moveTo>
                    <a:pt x="0" y="1"/>
                  </a:moveTo>
                  <a:cubicBezTo>
                    <a:pt x="0" y="4"/>
                    <a:pt x="0" y="4"/>
                    <a:pt x="0" y="4"/>
                  </a:cubicBezTo>
                  <a:cubicBezTo>
                    <a:pt x="0" y="4"/>
                    <a:pt x="0" y="4"/>
                    <a:pt x="0" y="4"/>
                  </a:cubicBezTo>
                  <a:cubicBezTo>
                    <a:pt x="2" y="8"/>
                    <a:pt x="5" y="9"/>
                    <a:pt x="7" y="9"/>
                  </a:cubicBezTo>
                  <a:cubicBezTo>
                    <a:pt x="8" y="9"/>
                    <a:pt x="9" y="8"/>
                    <a:pt x="10" y="8"/>
                  </a:cubicBezTo>
                  <a:cubicBezTo>
                    <a:pt x="8" y="4"/>
                    <a:pt x="5" y="3"/>
                    <a:pt x="5" y="0"/>
                  </a:cubicBezTo>
                  <a:cubicBezTo>
                    <a:pt x="4" y="0"/>
                    <a:pt x="2" y="1"/>
                    <a:pt x="0" y="1"/>
                  </a:cubicBezTo>
                  <a:cubicBezTo>
                    <a:pt x="0" y="1"/>
                    <a:pt x="0" y="1"/>
                    <a:pt x="0" y="1"/>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16" name="Freeform 891"/>
            <p:cNvSpPr>
              <a:spLocks/>
            </p:cNvSpPr>
            <p:nvPr/>
          </p:nvSpPr>
          <p:spPr bwMode="auto">
            <a:xfrm>
              <a:off x="4459288" y="2343150"/>
              <a:ext cx="9525" cy="39688"/>
            </a:xfrm>
            <a:custGeom>
              <a:avLst/>
              <a:gdLst>
                <a:gd name="T0" fmla="*/ 0 w 3"/>
                <a:gd name="T1" fmla="*/ 93827370 h 13"/>
                <a:gd name="T2" fmla="*/ 0 w 3"/>
                <a:gd name="T3" fmla="*/ 0 h 13"/>
                <a:gd name="T4" fmla="*/ 0 w 3"/>
                <a:gd name="T5" fmla="*/ 0 h 13"/>
                <a:gd name="T6" fmla="*/ 30241878 w 3"/>
                <a:gd name="T7" fmla="*/ 0 h 13"/>
                <a:gd name="T8" fmla="*/ 30241878 w 3"/>
                <a:gd name="T9" fmla="*/ 0 h 13"/>
                <a:gd name="T10" fmla="*/ 0 w 3"/>
                <a:gd name="T11" fmla="*/ 72173856 h 13"/>
                <a:gd name="T12" fmla="*/ 0 w 3"/>
                <a:gd name="T13" fmla="*/ 72173856 h 13"/>
                <a:gd name="T14" fmla="*/ 0 w 3"/>
                <a:gd name="T15" fmla="*/ 93827370 h 13"/>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13"/>
                <a:gd name="T26" fmla="*/ 3 w 3"/>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13">
                  <a:moveTo>
                    <a:pt x="0" y="13"/>
                  </a:moveTo>
                  <a:cubicBezTo>
                    <a:pt x="0" y="6"/>
                    <a:pt x="2" y="4"/>
                    <a:pt x="0" y="0"/>
                  </a:cubicBezTo>
                  <a:cubicBezTo>
                    <a:pt x="0" y="0"/>
                    <a:pt x="0" y="0"/>
                    <a:pt x="0" y="0"/>
                  </a:cubicBezTo>
                  <a:cubicBezTo>
                    <a:pt x="3" y="0"/>
                    <a:pt x="3" y="0"/>
                    <a:pt x="3" y="0"/>
                  </a:cubicBezTo>
                  <a:cubicBezTo>
                    <a:pt x="3" y="0"/>
                    <a:pt x="3" y="0"/>
                    <a:pt x="3" y="0"/>
                  </a:cubicBezTo>
                  <a:cubicBezTo>
                    <a:pt x="2" y="6"/>
                    <a:pt x="2" y="7"/>
                    <a:pt x="0" y="10"/>
                  </a:cubicBezTo>
                  <a:cubicBezTo>
                    <a:pt x="0" y="10"/>
                    <a:pt x="0" y="10"/>
                    <a:pt x="0" y="10"/>
                  </a:cubicBezTo>
                  <a:cubicBezTo>
                    <a:pt x="0" y="13"/>
                    <a:pt x="0" y="13"/>
                    <a:pt x="0" y="13"/>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17" name="Freeform 895"/>
            <p:cNvSpPr>
              <a:spLocks/>
            </p:cNvSpPr>
            <p:nvPr/>
          </p:nvSpPr>
          <p:spPr bwMode="auto">
            <a:xfrm>
              <a:off x="4244975" y="2343150"/>
              <a:ext cx="69850" cy="79375"/>
            </a:xfrm>
            <a:custGeom>
              <a:avLst/>
              <a:gdLst>
                <a:gd name="T0" fmla="*/ 118865956 w 21"/>
                <a:gd name="T1" fmla="*/ 164025060 h 25"/>
                <a:gd name="T2" fmla="*/ 73145949 w 21"/>
                <a:gd name="T3" fmla="*/ 164025060 h 25"/>
                <a:gd name="T4" fmla="*/ 0 w 21"/>
                <a:gd name="T5" fmla="*/ 111836647 h 25"/>
                <a:gd name="T6" fmla="*/ 36572975 w 21"/>
                <a:gd name="T7" fmla="*/ 22368424 h 25"/>
                <a:gd name="T8" fmla="*/ 128006929 w 21"/>
                <a:gd name="T9" fmla="*/ 0 h 25"/>
                <a:gd name="T10" fmla="*/ 173723889 w 21"/>
                <a:gd name="T11" fmla="*/ 22368424 h 25"/>
                <a:gd name="T12" fmla="*/ 146294923 w 21"/>
                <a:gd name="T13" fmla="*/ 44734106 h 25"/>
                <a:gd name="T14" fmla="*/ 192011882 w 21"/>
                <a:gd name="T15" fmla="*/ 96925282 h 25"/>
                <a:gd name="T16" fmla="*/ 137150926 w 21"/>
                <a:gd name="T17" fmla="*/ 186393515 h 25"/>
                <a:gd name="T18" fmla="*/ 137150926 w 21"/>
                <a:gd name="T19" fmla="*/ 186393515 h 25"/>
                <a:gd name="T20" fmla="*/ 118865956 w 21"/>
                <a:gd name="T21" fmla="*/ 164025060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5"/>
                <a:gd name="T35" fmla="*/ 21 w 21"/>
                <a:gd name="T36" fmla="*/ 25 h 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5">
                  <a:moveTo>
                    <a:pt x="13" y="22"/>
                  </a:moveTo>
                  <a:cubicBezTo>
                    <a:pt x="11" y="23"/>
                    <a:pt x="10" y="23"/>
                    <a:pt x="8" y="22"/>
                  </a:cubicBezTo>
                  <a:cubicBezTo>
                    <a:pt x="6" y="22"/>
                    <a:pt x="0" y="18"/>
                    <a:pt x="0" y="15"/>
                  </a:cubicBezTo>
                  <a:cubicBezTo>
                    <a:pt x="0" y="12"/>
                    <a:pt x="3" y="6"/>
                    <a:pt x="4" y="3"/>
                  </a:cubicBezTo>
                  <a:cubicBezTo>
                    <a:pt x="9" y="3"/>
                    <a:pt x="11" y="1"/>
                    <a:pt x="14" y="0"/>
                  </a:cubicBezTo>
                  <a:cubicBezTo>
                    <a:pt x="14" y="0"/>
                    <a:pt x="19" y="2"/>
                    <a:pt x="19" y="3"/>
                  </a:cubicBezTo>
                  <a:cubicBezTo>
                    <a:pt x="19" y="4"/>
                    <a:pt x="16" y="5"/>
                    <a:pt x="16" y="6"/>
                  </a:cubicBezTo>
                  <a:cubicBezTo>
                    <a:pt x="16" y="8"/>
                    <a:pt x="21" y="13"/>
                    <a:pt x="21" y="13"/>
                  </a:cubicBezTo>
                  <a:cubicBezTo>
                    <a:pt x="15" y="14"/>
                    <a:pt x="11" y="22"/>
                    <a:pt x="15" y="25"/>
                  </a:cubicBezTo>
                  <a:cubicBezTo>
                    <a:pt x="15" y="25"/>
                    <a:pt x="15" y="25"/>
                    <a:pt x="15" y="25"/>
                  </a:cubicBezTo>
                  <a:cubicBezTo>
                    <a:pt x="13" y="22"/>
                    <a:pt x="13" y="22"/>
                    <a:pt x="13" y="22"/>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18" name="Freeform 948"/>
            <p:cNvSpPr>
              <a:spLocks/>
            </p:cNvSpPr>
            <p:nvPr/>
          </p:nvSpPr>
          <p:spPr bwMode="auto">
            <a:xfrm>
              <a:off x="4551363" y="2408238"/>
              <a:ext cx="57150" cy="28575"/>
            </a:xfrm>
            <a:custGeom>
              <a:avLst/>
              <a:gdLst>
                <a:gd name="T0" fmla="*/ 56979653 w 17"/>
                <a:gd name="T1" fmla="*/ 0 h 9"/>
                <a:gd name="T2" fmla="*/ 161441302 w 17"/>
                <a:gd name="T3" fmla="*/ 14002043 h 9"/>
                <a:gd name="T4" fmla="*/ 151943670 w 17"/>
                <a:gd name="T5" fmla="*/ 63006546 h 9"/>
                <a:gd name="T6" fmla="*/ 28489826 w 17"/>
                <a:gd name="T7" fmla="*/ 63006546 h 9"/>
                <a:gd name="T8" fmla="*/ 0 w 17"/>
                <a:gd name="T9" fmla="*/ 49004508 h 9"/>
                <a:gd name="T10" fmla="*/ 0 w 17"/>
                <a:gd name="T11" fmla="*/ 49004508 h 9"/>
                <a:gd name="T12" fmla="*/ 56979653 w 17"/>
                <a:gd name="T13" fmla="*/ 0 h 9"/>
                <a:gd name="T14" fmla="*/ 56979653 w 17"/>
                <a:gd name="T15" fmla="*/ 0 h 9"/>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9"/>
                <a:gd name="T26" fmla="*/ 17 w 17"/>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9">
                  <a:moveTo>
                    <a:pt x="6" y="0"/>
                  </a:moveTo>
                  <a:cubicBezTo>
                    <a:pt x="17" y="2"/>
                    <a:pt x="17" y="2"/>
                    <a:pt x="17" y="2"/>
                  </a:cubicBezTo>
                  <a:cubicBezTo>
                    <a:pt x="16" y="9"/>
                    <a:pt x="16" y="9"/>
                    <a:pt x="16" y="9"/>
                  </a:cubicBezTo>
                  <a:cubicBezTo>
                    <a:pt x="3" y="9"/>
                    <a:pt x="3" y="9"/>
                    <a:pt x="3" y="9"/>
                  </a:cubicBezTo>
                  <a:cubicBezTo>
                    <a:pt x="0" y="7"/>
                    <a:pt x="0" y="7"/>
                    <a:pt x="0" y="7"/>
                  </a:cubicBezTo>
                  <a:cubicBezTo>
                    <a:pt x="0" y="7"/>
                    <a:pt x="0" y="7"/>
                    <a:pt x="0" y="7"/>
                  </a:cubicBezTo>
                  <a:cubicBezTo>
                    <a:pt x="0" y="5"/>
                    <a:pt x="6" y="0"/>
                    <a:pt x="6" y="0"/>
                  </a:cubicBezTo>
                  <a:cubicBezTo>
                    <a:pt x="6" y="0"/>
                    <a:pt x="6" y="0"/>
                    <a:pt x="6" y="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19" name="Freeform 949"/>
            <p:cNvSpPr>
              <a:spLocks/>
            </p:cNvSpPr>
            <p:nvPr/>
          </p:nvSpPr>
          <p:spPr bwMode="auto">
            <a:xfrm>
              <a:off x="4538663" y="1981200"/>
              <a:ext cx="263525" cy="287338"/>
            </a:xfrm>
            <a:custGeom>
              <a:avLst/>
              <a:gdLst>
                <a:gd name="T0" fmla="*/ 526967596 w 79"/>
                <a:gd name="T1" fmla="*/ 636020190 h 90"/>
                <a:gd name="T2" fmla="*/ 499709829 w 79"/>
                <a:gd name="T3" fmla="*/ 636020190 h 90"/>
                <a:gd name="T4" fmla="*/ 499709829 w 79"/>
                <a:gd name="T5" fmla="*/ 636020190 h 90"/>
                <a:gd name="T6" fmla="*/ 381596766 w 79"/>
                <a:gd name="T7" fmla="*/ 636020190 h 90"/>
                <a:gd name="T8" fmla="*/ 381596766 w 79"/>
                <a:gd name="T9" fmla="*/ 636020190 h 90"/>
                <a:gd name="T10" fmla="*/ 208971279 w 79"/>
                <a:gd name="T11" fmla="*/ 673877607 h 90"/>
                <a:gd name="T12" fmla="*/ 136285865 w 79"/>
                <a:gd name="T13" fmla="*/ 651162606 h 90"/>
                <a:gd name="T14" fmla="*/ 27257778 w 79"/>
                <a:gd name="T15" fmla="*/ 620877773 h 90"/>
                <a:gd name="T16" fmla="*/ 54512542 w 79"/>
                <a:gd name="T17" fmla="*/ 575447772 h 90"/>
                <a:gd name="T18" fmla="*/ 0 w 79"/>
                <a:gd name="T19" fmla="*/ 514872602 h 90"/>
                <a:gd name="T20" fmla="*/ 227141114 w 79"/>
                <a:gd name="T21" fmla="*/ 348297680 h 90"/>
                <a:gd name="T22" fmla="*/ 227141114 w 79"/>
                <a:gd name="T23" fmla="*/ 348297680 h 90"/>
                <a:gd name="T24" fmla="*/ 236226031 w 79"/>
                <a:gd name="T25" fmla="*/ 340725095 h 90"/>
                <a:gd name="T26" fmla="*/ 236226031 w 79"/>
                <a:gd name="T27" fmla="*/ 340725095 h 90"/>
                <a:gd name="T28" fmla="*/ 181713466 w 79"/>
                <a:gd name="T29" fmla="*/ 287722510 h 90"/>
                <a:gd name="T30" fmla="*/ 81770308 w 79"/>
                <a:gd name="T31" fmla="*/ 90860046 h 90"/>
                <a:gd name="T32" fmla="*/ 163540617 w 79"/>
                <a:gd name="T33" fmla="*/ 75717607 h 90"/>
                <a:gd name="T34" fmla="*/ 227141114 w 79"/>
                <a:gd name="T35" fmla="*/ 75717607 h 90"/>
                <a:gd name="T36" fmla="*/ 254398880 w 79"/>
                <a:gd name="T37" fmla="*/ 0 h 90"/>
                <a:gd name="T38" fmla="*/ 327084248 w 79"/>
                <a:gd name="T39" fmla="*/ 0 h 90"/>
                <a:gd name="T40" fmla="*/ 436112393 w 79"/>
                <a:gd name="T41" fmla="*/ 37857428 h 90"/>
                <a:gd name="T42" fmla="*/ 436112393 w 79"/>
                <a:gd name="T43" fmla="*/ 37857428 h 90"/>
                <a:gd name="T44" fmla="*/ 408854627 w 79"/>
                <a:gd name="T45" fmla="*/ 83287440 h 90"/>
                <a:gd name="T46" fmla="*/ 408854627 w 79"/>
                <a:gd name="T47" fmla="*/ 83287440 h 90"/>
                <a:gd name="T48" fmla="*/ 517882678 w 79"/>
                <a:gd name="T49" fmla="*/ 143862631 h 90"/>
                <a:gd name="T50" fmla="*/ 490624912 w 79"/>
                <a:gd name="T51" fmla="*/ 204435092 h 90"/>
                <a:gd name="T52" fmla="*/ 545137430 w 79"/>
                <a:gd name="T53" fmla="*/ 265007509 h 90"/>
                <a:gd name="T54" fmla="*/ 717765932 w 79"/>
                <a:gd name="T55" fmla="*/ 454300185 h 90"/>
                <a:gd name="T56" fmla="*/ 526967596 w 79"/>
                <a:gd name="T57" fmla="*/ 636020190 h 90"/>
                <a:gd name="T58" fmla="*/ 526967596 w 79"/>
                <a:gd name="T59" fmla="*/ 636020190 h 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9"/>
                <a:gd name="T91" fmla="*/ 0 h 90"/>
                <a:gd name="T92" fmla="*/ 79 w 79"/>
                <a:gd name="T93" fmla="*/ 90 h 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9" h="90">
                  <a:moveTo>
                    <a:pt x="58" y="84"/>
                  </a:moveTo>
                  <a:cubicBezTo>
                    <a:pt x="57" y="83"/>
                    <a:pt x="54" y="85"/>
                    <a:pt x="55" y="84"/>
                  </a:cubicBezTo>
                  <a:cubicBezTo>
                    <a:pt x="55" y="84"/>
                    <a:pt x="55" y="84"/>
                    <a:pt x="55" y="84"/>
                  </a:cubicBezTo>
                  <a:cubicBezTo>
                    <a:pt x="42" y="84"/>
                    <a:pt x="42" y="84"/>
                    <a:pt x="42" y="84"/>
                  </a:cubicBezTo>
                  <a:cubicBezTo>
                    <a:pt x="42" y="84"/>
                    <a:pt x="42" y="84"/>
                    <a:pt x="42" y="84"/>
                  </a:cubicBezTo>
                  <a:cubicBezTo>
                    <a:pt x="39" y="90"/>
                    <a:pt x="28" y="89"/>
                    <a:pt x="23" y="89"/>
                  </a:cubicBezTo>
                  <a:cubicBezTo>
                    <a:pt x="19" y="89"/>
                    <a:pt x="15" y="89"/>
                    <a:pt x="15" y="86"/>
                  </a:cubicBezTo>
                  <a:cubicBezTo>
                    <a:pt x="11" y="86"/>
                    <a:pt x="3" y="84"/>
                    <a:pt x="3" y="82"/>
                  </a:cubicBezTo>
                  <a:cubicBezTo>
                    <a:pt x="3" y="80"/>
                    <a:pt x="6" y="78"/>
                    <a:pt x="6" y="76"/>
                  </a:cubicBezTo>
                  <a:cubicBezTo>
                    <a:pt x="6" y="71"/>
                    <a:pt x="0" y="71"/>
                    <a:pt x="0" y="68"/>
                  </a:cubicBezTo>
                  <a:cubicBezTo>
                    <a:pt x="0" y="59"/>
                    <a:pt x="17" y="46"/>
                    <a:pt x="25" y="46"/>
                  </a:cubicBezTo>
                  <a:cubicBezTo>
                    <a:pt x="25" y="46"/>
                    <a:pt x="25" y="46"/>
                    <a:pt x="25" y="46"/>
                  </a:cubicBezTo>
                  <a:cubicBezTo>
                    <a:pt x="26" y="45"/>
                    <a:pt x="26" y="45"/>
                    <a:pt x="26" y="45"/>
                  </a:cubicBezTo>
                  <a:cubicBezTo>
                    <a:pt x="26" y="45"/>
                    <a:pt x="26" y="45"/>
                    <a:pt x="26" y="45"/>
                  </a:cubicBezTo>
                  <a:cubicBezTo>
                    <a:pt x="21" y="45"/>
                    <a:pt x="20" y="41"/>
                    <a:pt x="20" y="38"/>
                  </a:cubicBezTo>
                  <a:cubicBezTo>
                    <a:pt x="20" y="24"/>
                    <a:pt x="13" y="20"/>
                    <a:pt x="9" y="12"/>
                  </a:cubicBezTo>
                  <a:cubicBezTo>
                    <a:pt x="13" y="11"/>
                    <a:pt x="15" y="10"/>
                    <a:pt x="18" y="10"/>
                  </a:cubicBezTo>
                  <a:cubicBezTo>
                    <a:pt x="23" y="10"/>
                    <a:pt x="21" y="12"/>
                    <a:pt x="25" y="10"/>
                  </a:cubicBezTo>
                  <a:cubicBezTo>
                    <a:pt x="25" y="6"/>
                    <a:pt x="27" y="4"/>
                    <a:pt x="28" y="0"/>
                  </a:cubicBezTo>
                  <a:cubicBezTo>
                    <a:pt x="31" y="0"/>
                    <a:pt x="34" y="0"/>
                    <a:pt x="36" y="0"/>
                  </a:cubicBezTo>
                  <a:cubicBezTo>
                    <a:pt x="40" y="0"/>
                    <a:pt x="44" y="5"/>
                    <a:pt x="48" y="5"/>
                  </a:cubicBezTo>
                  <a:cubicBezTo>
                    <a:pt x="48" y="5"/>
                    <a:pt x="48" y="5"/>
                    <a:pt x="48" y="5"/>
                  </a:cubicBezTo>
                  <a:cubicBezTo>
                    <a:pt x="45" y="11"/>
                    <a:pt x="45" y="11"/>
                    <a:pt x="45" y="11"/>
                  </a:cubicBezTo>
                  <a:cubicBezTo>
                    <a:pt x="45" y="11"/>
                    <a:pt x="45" y="11"/>
                    <a:pt x="45" y="11"/>
                  </a:cubicBezTo>
                  <a:cubicBezTo>
                    <a:pt x="48" y="16"/>
                    <a:pt x="54" y="17"/>
                    <a:pt x="57" y="19"/>
                  </a:cubicBezTo>
                  <a:cubicBezTo>
                    <a:pt x="56" y="23"/>
                    <a:pt x="54" y="24"/>
                    <a:pt x="54" y="27"/>
                  </a:cubicBezTo>
                  <a:cubicBezTo>
                    <a:pt x="54" y="30"/>
                    <a:pt x="59" y="35"/>
                    <a:pt x="60" y="35"/>
                  </a:cubicBezTo>
                  <a:cubicBezTo>
                    <a:pt x="60" y="51"/>
                    <a:pt x="71" y="55"/>
                    <a:pt x="79" y="60"/>
                  </a:cubicBezTo>
                  <a:cubicBezTo>
                    <a:pt x="72" y="68"/>
                    <a:pt x="64" y="76"/>
                    <a:pt x="58" y="84"/>
                  </a:cubicBezTo>
                  <a:cubicBezTo>
                    <a:pt x="58" y="84"/>
                    <a:pt x="58" y="84"/>
                    <a:pt x="58" y="84"/>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20" name="Freeform 950"/>
            <p:cNvSpPr>
              <a:spLocks/>
            </p:cNvSpPr>
            <p:nvPr/>
          </p:nvSpPr>
          <p:spPr bwMode="auto">
            <a:xfrm>
              <a:off x="4325938" y="1997075"/>
              <a:ext cx="276225" cy="411163"/>
            </a:xfrm>
            <a:custGeom>
              <a:avLst/>
              <a:gdLst>
                <a:gd name="T0" fmla="*/ 757990038 w 83"/>
                <a:gd name="T1" fmla="*/ 248524625 h 129"/>
                <a:gd name="T2" fmla="*/ 621003375 w 83"/>
                <a:gd name="T3" fmla="*/ 248524625 h 129"/>
                <a:gd name="T4" fmla="*/ 621003375 w 83"/>
                <a:gd name="T5" fmla="*/ 248524625 h 129"/>
                <a:gd name="T6" fmla="*/ 584473598 w 83"/>
                <a:gd name="T7" fmla="*/ 286181605 h 129"/>
                <a:gd name="T8" fmla="*/ 584473598 w 83"/>
                <a:gd name="T9" fmla="*/ 331366138 h 129"/>
                <a:gd name="T10" fmla="*/ 420089602 w 83"/>
                <a:gd name="T11" fmla="*/ 421740779 h 129"/>
                <a:gd name="T12" fmla="*/ 347032975 w 83"/>
                <a:gd name="T13" fmla="*/ 489518952 h 129"/>
                <a:gd name="T14" fmla="*/ 347032975 w 83"/>
                <a:gd name="T15" fmla="*/ 519642889 h 129"/>
                <a:gd name="T16" fmla="*/ 337900531 w 83"/>
                <a:gd name="T17" fmla="*/ 572360465 h 129"/>
                <a:gd name="T18" fmla="*/ 474884267 w 83"/>
                <a:gd name="T19" fmla="*/ 647671680 h 129"/>
                <a:gd name="T20" fmla="*/ 474884267 w 83"/>
                <a:gd name="T21" fmla="*/ 677795617 h 129"/>
                <a:gd name="T22" fmla="*/ 383559730 w 83"/>
                <a:gd name="T23" fmla="*/ 715449852 h 129"/>
                <a:gd name="T24" fmla="*/ 337900531 w 83"/>
                <a:gd name="T25" fmla="*/ 918790029 h 129"/>
                <a:gd name="T26" fmla="*/ 219178756 w 83"/>
                <a:gd name="T27" fmla="*/ 971507605 h 129"/>
                <a:gd name="T28" fmla="*/ 146119155 w 83"/>
                <a:gd name="T29" fmla="*/ 971507605 h 129"/>
                <a:gd name="T30" fmla="*/ 45662233 w 83"/>
                <a:gd name="T31" fmla="*/ 768167600 h 129"/>
                <a:gd name="T32" fmla="*/ 0 w 83"/>
                <a:gd name="T33" fmla="*/ 722983066 h 129"/>
                <a:gd name="T34" fmla="*/ 45662233 w 83"/>
                <a:gd name="T35" fmla="*/ 715449852 h 129"/>
                <a:gd name="T36" fmla="*/ 100456934 w 83"/>
                <a:gd name="T37" fmla="*/ 632608339 h 129"/>
                <a:gd name="T38" fmla="*/ 100456934 w 83"/>
                <a:gd name="T39" fmla="*/ 534706230 h 129"/>
                <a:gd name="T40" fmla="*/ 54794689 w 83"/>
                <a:gd name="T41" fmla="*/ 436801376 h 129"/>
                <a:gd name="T42" fmla="*/ 54794689 w 83"/>
                <a:gd name="T43" fmla="*/ 436801376 h 129"/>
                <a:gd name="T44" fmla="*/ 82192022 w 83"/>
                <a:gd name="T45" fmla="*/ 353959777 h 129"/>
                <a:gd name="T46" fmla="*/ 82192022 w 83"/>
                <a:gd name="T47" fmla="*/ 353959777 h 129"/>
                <a:gd name="T48" fmla="*/ 155251599 w 83"/>
                <a:gd name="T49" fmla="*/ 353959777 h 129"/>
                <a:gd name="T50" fmla="*/ 273973421 w 83"/>
                <a:gd name="T51" fmla="*/ 158152771 h 129"/>
                <a:gd name="T52" fmla="*/ 356165420 w 83"/>
                <a:gd name="T53" fmla="*/ 52717597 h 129"/>
                <a:gd name="T54" fmla="*/ 566208709 w 83"/>
                <a:gd name="T55" fmla="*/ 0 h 129"/>
                <a:gd name="T56" fmla="*/ 666665596 w 83"/>
                <a:gd name="T57" fmla="*/ 52717597 h 129"/>
                <a:gd name="T58" fmla="*/ 757990038 w 83"/>
                <a:gd name="T59" fmla="*/ 248524625 h 129"/>
                <a:gd name="T60" fmla="*/ 757990038 w 83"/>
                <a:gd name="T61" fmla="*/ 248524625 h 12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3"/>
                <a:gd name="T94" fmla="*/ 0 h 129"/>
                <a:gd name="T95" fmla="*/ 83 w 83"/>
                <a:gd name="T96" fmla="*/ 129 h 12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3" h="129">
                  <a:moveTo>
                    <a:pt x="83" y="33"/>
                  </a:moveTo>
                  <a:cubicBezTo>
                    <a:pt x="68" y="33"/>
                    <a:pt x="68" y="33"/>
                    <a:pt x="68" y="33"/>
                  </a:cubicBezTo>
                  <a:cubicBezTo>
                    <a:pt x="68" y="33"/>
                    <a:pt x="68" y="33"/>
                    <a:pt x="68" y="33"/>
                  </a:cubicBezTo>
                  <a:cubicBezTo>
                    <a:pt x="67" y="33"/>
                    <a:pt x="64" y="36"/>
                    <a:pt x="64" y="38"/>
                  </a:cubicBezTo>
                  <a:cubicBezTo>
                    <a:pt x="63" y="40"/>
                    <a:pt x="63" y="42"/>
                    <a:pt x="64" y="44"/>
                  </a:cubicBezTo>
                  <a:cubicBezTo>
                    <a:pt x="58" y="50"/>
                    <a:pt x="52" y="51"/>
                    <a:pt x="46" y="56"/>
                  </a:cubicBezTo>
                  <a:cubicBezTo>
                    <a:pt x="43" y="58"/>
                    <a:pt x="33" y="63"/>
                    <a:pt x="38" y="65"/>
                  </a:cubicBezTo>
                  <a:cubicBezTo>
                    <a:pt x="38" y="66"/>
                    <a:pt x="38" y="67"/>
                    <a:pt x="38" y="69"/>
                  </a:cubicBezTo>
                  <a:cubicBezTo>
                    <a:pt x="38" y="71"/>
                    <a:pt x="36" y="73"/>
                    <a:pt x="37" y="76"/>
                  </a:cubicBezTo>
                  <a:cubicBezTo>
                    <a:pt x="40" y="83"/>
                    <a:pt x="52" y="80"/>
                    <a:pt x="52" y="86"/>
                  </a:cubicBezTo>
                  <a:cubicBezTo>
                    <a:pt x="52" y="87"/>
                    <a:pt x="52" y="89"/>
                    <a:pt x="52" y="90"/>
                  </a:cubicBezTo>
                  <a:cubicBezTo>
                    <a:pt x="48" y="90"/>
                    <a:pt x="42" y="93"/>
                    <a:pt x="42" y="95"/>
                  </a:cubicBezTo>
                  <a:cubicBezTo>
                    <a:pt x="42" y="103"/>
                    <a:pt x="37" y="111"/>
                    <a:pt x="37" y="122"/>
                  </a:cubicBezTo>
                  <a:cubicBezTo>
                    <a:pt x="31" y="122"/>
                    <a:pt x="20" y="123"/>
                    <a:pt x="24" y="129"/>
                  </a:cubicBezTo>
                  <a:cubicBezTo>
                    <a:pt x="23" y="129"/>
                    <a:pt x="16" y="129"/>
                    <a:pt x="16" y="129"/>
                  </a:cubicBezTo>
                  <a:cubicBezTo>
                    <a:pt x="12" y="129"/>
                    <a:pt x="5" y="108"/>
                    <a:pt x="5" y="102"/>
                  </a:cubicBezTo>
                  <a:cubicBezTo>
                    <a:pt x="2" y="101"/>
                    <a:pt x="2" y="99"/>
                    <a:pt x="0" y="96"/>
                  </a:cubicBezTo>
                  <a:cubicBezTo>
                    <a:pt x="1" y="96"/>
                    <a:pt x="4" y="95"/>
                    <a:pt x="5" y="95"/>
                  </a:cubicBezTo>
                  <a:cubicBezTo>
                    <a:pt x="5" y="90"/>
                    <a:pt x="7" y="86"/>
                    <a:pt x="11" y="84"/>
                  </a:cubicBezTo>
                  <a:cubicBezTo>
                    <a:pt x="8" y="78"/>
                    <a:pt x="11" y="79"/>
                    <a:pt x="11" y="71"/>
                  </a:cubicBezTo>
                  <a:cubicBezTo>
                    <a:pt x="6" y="69"/>
                    <a:pt x="6" y="60"/>
                    <a:pt x="6" y="58"/>
                  </a:cubicBezTo>
                  <a:cubicBezTo>
                    <a:pt x="6" y="58"/>
                    <a:pt x="6" y="58"/>
                    <a:pt x="6" y="58"/>
                  </a:cubicBezTo>
                  <a:cubicBezTo>
                    <a:pt x="9" y="47"/>
                    <a:pt x="9" y="47"/>
                    <a:pt x="9" y="47"/>
                  </a:cubicBezTo>
                  <a:cubicBezTo>
                    <a:pt x="9" y="47"/>
                    <a:pt x="9" y="47"/>
                    <a:pt x="9" y="47"/>
                  </a:cubicBezTo>
                  <a:cubicBezTo>
                    <a:pt x="13" y="47"/>
                    <a:pt x="15" y="46"/>
                    <a:pt x="17" y="47"/>
                  </a:cubicBezTo>
                  <a:cubicBezTo>
                    <a:pt x="17" y="33"/>
                    <a:pt x="28" y="29"/>
                    <a:pt x="30" y="21"/>
                  </a:cubicBezTo>
                  <a:cubicBezTo>
                    <a:pt x="32" y="16"/>
                    <a:pt x="36" y="8"/>
                    <a:pt x="39" y="7"/>
                  </a:cubicBezTo>
                  <a:cubicBezTo>
                    <a:pt x="48" y="5"/>
                    <a:pt x="55" y="5"/>
                    <a:pt x="62" y="0"/>
                  </a:cubicBezTo>
                  <a:cubicBezTo>
                    <a:pt x="65" y="3"/>
                    <a:pt x="67" y="7"/>
                    <a:pt x="73" y="7"/>
                  </a:cubicBezTo>
                  <a:cubicBezTo>
                    <a:pt x="77" y="15"/>
                    <a:pt x="83" y="19"/>
                    <a:pt x="83" y="33"/>
                  </a:cubicBezTo>
                  <a:cubicBezTo>
                    <a:pt x="83" y="33"/>
                    <a:pt x="83" y="33"/>
                    <a:pt x="83" y="33"/>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21" name="Freeform 951"/>
            <p:cNvSpPr>
              <a:spLocks/>
            </p:cNvSpPr>
            <p:nvPr/>
          </p:nvSpPr>
          <p:spPr bwMode="auto">
            <a:xfrm>
              <a:off x="4160838" y="1954213"/>
              <a:ext cx="552450" cy="371475"/>
            </a:xfrm>
            <a:custGeom>
              <a:avLst/>
              <a:gdLst>
                <a:gd name="T0" fmla="*/ 376586040 w 165"/>
                <a:gd name="T1" fmla="*/ 773742322 h 117"/>
                <a:gd name="T2" fmla="*/ 220439465 w 165"/>
                <a:gd name="T3" fmla="*/ 878909990 h 117"/>
                <a:gd name="T4" fmla="*/ 174515559 w 165"/>
                <a:gd name="T5" fmla="*/ 878909990 h 117"/>
                <a:gd name="T6" fmla="*/ 55109866 w 165"/>
                <a:gd name="T7" fmla="*/ 818814963 h 117"/>
                <a:gd name="T8" fmla="*/ 18368943 w 165"/>
                <a:gd name="T9" fmla="*/ 751204631 h 117"/>
                <a:gd name="T10" fmla="*/ 55109866 w 165"/>
                <a:gd name="T11" fmla="*/ 721157117 h 117"/>
                <a:gd name="T12" fmla="*/ 110219733 w 165"/>
                <a:gd name="T13" fmla="*/ 721157117 h 117"/>
                <a:gd name="T14" fmla="*/ 27554933 w 165"/>
                <a:gd name="T15" fmla="*/ 676084305 h 117"/>
                <a:gd name="T16" fmla="*/ 18368943 w 165"/>
                <a:gd name="T17" fmla="*/ 661059178 h 117"/>
                <a:gd name="T18" fmla="*/ 137774654 w 165"/>
                <a:gd name="T19" fmla="*/ 668571741 h 117"/>
                <a:gd name="T20" fmla="*/ 18368943 w 165"/>
                <a:gd name="T21" fmla="*/ 578429200 h 117"/>
                <a:gd name="T22" fmla="*/ 45923871 w 165"/>
                <a:gd name="T23" fmla="*/ 578429200 h 117"/>
                <a:gd name="T24" fmla="*/ 55109866 w 165"/>
                <a:gd name="T25" fmla="*/ 585939023 h 117"/>
                <a:gd name="T26" fmla="*/ 128588670 w 165"/>
                <a:gd name="T27" fmla="*/ 555891509 h 117"/>
                <a:gd name="T28" fmla="*/ 137774654 w 165"/>
                <a:gd name="T29" fmla="*/ 533356559 h 117"/>
                <a:gd name="T30" fmla="*/ 202070528 w 165"/>
                <a:gd name="T31" fmla="*/ 488283918 h 117"/>
                <a:gd name="T32" fmla="*/ 229625449 w 165"/>
                <a:gd name="T33" fmla="*/ 488283918 h 117"/>
                <a:gd name="T34" fmla="*/ 330659151 w 165"/>
                <a:gd name="T35" fmla="*/ 488283918 h 117"/>
                <a:gd name="T36" fmla="*/ 312290214 w 165"/>
                <a:gd name="T37" fmla="*/ 480771354 h 117"/>
                <a:gd name="T38" fmla="*/ 422509994 w 165"/>
                <a:gd name="T39" fmla="*/ 435698713 h 117"/>
                <a:gd name="T40" fmla="*/ 431695978 w 165"/>
                <a:gd name="T41" fmla="*/ 398138636 h 117"/>
                <a:gd name="T42" fmla="*/ 505174758 w 165"/>
                <a:gd name="T43" fmla="*/ 307993268 h 117"/>
                <a:gd name="T44" fmla="*/ 532729679 w 165"/>
                <a:gd name="T45" fmla="*/ 255410805 h 117"/>
                <a:gd name="T46" fmla="*/ 578656568 w 165"/>
                <a:gd name="T47" fmla="*/ 187800473 h 117"/>
                <a:gd name="T48" fmla="*/ 505174758 w 165"/>
                <a:gd name="T49" fmla="*/ 202825600 h 117"/>
                <a:gd name="T50" fmla="*/ 624580427 w 165"/>
                <a:gd name="T51" fmla="*/ 127705402 h 117"/>
                <a:gd name="T52" fmla="*/ 716431175 w 165"/>
                <a:gd name="T53" fmla="*/ 142727789 h 117"/>
                <a:gd name="T54" fmla="*/ 826651050 w 165"/>
                <a:gd name="T55" fmla="*/ 75120176 h 117"/>
                <a:gd name="T56" fmla="*/ 890946877 w 165"/>
                <a:gd name="T57" fmla="*/ 82632740 h 117"/>
                <a:gd name="T58" fmla="*/ 1074645342 w 165"/>
                <a:gd name="T59" fmla="*/ 22534961 h 117"/>
                <a:gd name="T60" fmla="*/ 1120572231 w 165"/>
                <a:gd name="T61" fmla="*/ 30047524 h 117"/>
                <a:gd name="T62" fmla="*/ 1203236995 w 165"/>
                <a:gd name="T63" fmla="*/ 7512566 h 117"/>
                <a:gd name="T64" fmla="*/ 1267532822 w 165"/>
                <a:gd name="T65" fmla="*/ 0 h 117"/>
                <a:gd name="T66" fmla="*/ 1295087743 w 165"/>
                <a:gd name="T67" fmla="*/ 7512566 h 117"/>
                <a:gd name="T68" fmla="*/ 1515527114 w 165"/>
                <a:gd name="T69" fmla="*/ 52585226 h 117"/>
                <a:gd name="T70" fmla="*/ 1368566524 w 165"/>
                <a:gd name="T71" fmla="*/ 67607613 h 117"/>
                <a:gd name="T72" fmla="*/ 1267532822 w 165"/>
                <a:gd name="T73" fmla="*/ 142727789 h 117"/>
                <a:gd name="T74" fmla="*/ 1120572231 w 165"/>
                <a:gd name="T75" fmla="*/ 157752916 h 117"/>
                <a:gd name="T76" fmla="*/ 808282113 w 165"/>
                <a:gd name="T77" fmla="*/ 157752916 h 117"/>
                <a:gd name="T78" fmla="*/ 606211490 w 165"/>
                <a:gd name="T79" fmla="*/ 458236404 h 117"/>
                <a:gd name="T80" fmla="*/ 532729679 w 165"/>
                <a:gd name="T81" fmla="*/ 458236404 h 117"/>
                <a:gd name="T82" fmla="*/ 505174758 w 165"/>
                <a:gd name="T83" fmla="*/ 540866382 h 117"/>
                <a:gd name="T84" fmla="*/ 551101647 w 165"/>
                <a:gd name="T85" fmla="*/ 736182245 h 117"/>
                <a:gd name="T86" fmla="*/ 431695978 w 165"/>
                <a:gd name="T87" fmla="*/ 818814963 h 1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5"/>
                <a:gd name="T133" fmla="*/ 0 h 117"/>
                <a:gd name="T134" fmla="*/ 165 w 165"/>
                <a:gd name="T135" fmla="*/ 117 h 1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5" h="117">
                  <a:moveTo>
                    <a:pt x="47" y="109"/>
                  </a:moveTo>
                  <a:cubicBezTo>
                    <a:pt x="45" y="106"/>
                    <a:pt x="43" y="104"/>
                    <a:pt x="41" y="103"/>
                  </a:cubicBezTo>
                  <a:cubicBezTo>
                    <a:pt x="41" y="103"/>
                    <a:pt x="40" y="105"/>
                    <a:pt x="40" y="105"/>
                  </a:cubicBezTo>
                  <a:cubicBezTo>
                    <a:pt x="40" y="110"/>
                    <a:pt x="24" y="117"/>
                    <a:pt x="24" y="117"/>
                  </a:cubicBezTo>
                  <a:cubicBezTo>
                    <a:pt x="24" y="117"/>
                    <a:pt x="24" y="117"/>
                    <a:pt x="24" y="117"/>
                  </a:cubicBezTo>
                  <a:cubicBezTo>
                    <a:pt x="19" y="117"/>
                    <a:pt x="19" y="117"/>
                    <a:pt x="19" y="117"/>
                  </a:cubicBezTo>
                  <a:cubicBezTo>
                    <a:pt x="19" y="117"/>
                    <a:pt x="19" y="117"/>
                    <a:pt x="19" y="117"/>
                  </a:cubicBezTo>
                  <a:cubicBezTo>
                    <a:pt x="16" y="116"/>
                    <a:pt x="6" y="113"/>
                    <a:pt x="6" y="109"/>
                  </a:cubicBezTo>
                  <a:cubicBezTo>
                    <a:pt x="9" y="109"/>
                    <a:pt x="10" y="108"/>
                    <a:pt x="12" y="107"/>
                  </a:cubicBezTo>
                  <a:cubicBezTo>
                    <a:pt x="9" y="105"/>
                    <a:pt x="2" y="100"/>
                    <a:pt x="2" y="100"/>
                  </a:cubicBezTo>
                  <a:cubicBezTo>
                    <a:pt x="6" y="101"/>
                    <a:pt x="8" y="102"/>
                    <a:pt x="10" y="101"/>
                  </a:cubicBezTo>
                  <a:cubicBezTo>
                    <a:pt x="8" y="101"/>
                    <a:pt x="6" y="98"/>
                    <a:pt x="6" y="96"/>
                  </a:cubicBezTo>
                  <a:cubicBezTo>
                    <a:pt x="6" y="96"/>
                    <a:pt x="6" y="96"/>
                    <a:pt x="6" y="96"/>
                  </a:cubicBezTo>
                  <a:cubicBezTo>
                    <a:pt x="12" y="96"/>
                    <a:pt x="12" y="96"/>
                    <a:pt x="12" y="96"/>
                  </a:cubicBezTo>
                  <a:cubicBezTo>
                    <a:pt x="12" y="96"/>
                    <a:pt x="12" y="96"/>
                    <a:pt x="12" y="96"/>
                  </a:cubicBezTo>
                  <a:cubicBezTo>
                    <a:pt x="8" y="95"/>
                    <a:pt x="2" y="93"/>
                    <a:pt x="3" y="90"/>
                  </a:cubicBezTo>
                  <a:cubicBezTo>
                    <a:pt x="3" y="90"/>
                    <a:pt x="3" y="90"/>
                    <a:pt x="3" y="90"/>
                  </a:cubicBezTo>
                  <a:cubicBezTo>
                    <a:pt x="2" y="88"/>
                    <a:pt x="2" y="88"/>
                    <a:pt x="2" y="88"/>
                  </a:cubicBezTo>
                  <a:cubicBezTo>
                    <a:pt x="2" y="88"/>
                    <a:pt x="2" y="88"/>
                    <a:pt x="2" y="88"/>
                  </a:cubicBezTo>
                  <a:cubicBezTo>
                    <a:pt x="8" y="88"/>
                    <a:pt x="13" y="89"/>
                    <a:pt x="15" y="89"/>
                  </a:cubicBezTo>
                  <a:cubicBezTo>
                    <a:pt x="15" y="89"/>
                    <a:pt x="0" y="85"/>
                    <a:pt x="2" y="85"/>
                  </a:cubicBezTo>
                  <a:cubicBezTo>
                    <a:pt x="2" y="80"/>
                    <a:pt x="3" y="80"/>
                    <a:pt x="2" y="77"/>
                  </a:cubicBezTo>
                  <a:cubicBezTo>
                    <a:pt x="2" y="77"/>
                    <a:pt x="2" y="77"/>
                    <a:pt x="2" y="77"/>
                  </a:cubicBezTo>
                  <a:cubicBezTo>
                    <a:pt x="5" y="77"/>
                    <a:pt x="5" y="77"/>
                    <a:pt x="5" y="77"/>
                  </a:cubicBezTo>
                  <a:cubicBezTo>
                    <a:pt x="5" y="77"/>
                    <a:pt x="5" y="77"/>
                    <a:pt x="5" y="77"/>
                  </a:cubicBezTo>
                  <a:cubicBezTo>
                    <a:pt x="5" y="78"/>
                    <a:pt x="6" y="79"/>
                    <a:pt x="6" y="78"/>
                  </a:cubicBezTo>
                  <a:cubicBezTo>
                    <a:pt x="7" y="78"/>
                    <a:pt x="12" y="77"/>
                    <a:pt x="14" y="77"/>
                  </a:cubicBezTo>
                  <a:cubicBezTo>
                    <a:pt x="13" y="77"/>
                    <a:pt x="14" y="75"/>
                    <a:pt x="14" y="74"/>
                  </a:cubicBezTo>
                  <a:cubicBezTo>
                    <a:pt x="15" y="74"/>
                    <a:pt x="16" y="74"/>
                    <a:pt x="17" y="74"/>
                  </a:cubicBezTo>
                  <a:cubicBezTo>
                    <a:pt x="17" y="73"/>
                    <a:pt x="16" y="72"/>
                    <a:pt x="15" y="71"/>
                  </a:cubicBezTo>
                  <a:cubicBezTo>
                    <a:pt x="18" y="70"/>
                    <a:pt x="20" y="70"/>
                    <a:pt x="22" y="70"/>
                  </a:cubicBezTo>
                  <a:cubicBezTo>
                    <a:pt x="23" y="70"/>
                    <a:pt x="22" y="67"/>
                    <a:pt x="22" y="65"/>
                  </a:cubicBezTo>
                  <a:cubicBezTo>
                    <a:pt x="22" y="65"/>
                    <a:pt x="22" y="65"/>
                    <a:pt x="22" y="65"/>
                  </a:cubicBezTo>
                  <a:cubicBezTo>
                    <a:pt x="25" y="65"/>
                    <a:pt x="25" y="65"/>
                    <a:pt x="25" y="65"/>
                  </a:cubicBezTo>
                  <a:cubicBezTo>
                    <a:pt x="23" y="65"/>
                    <a:pt x="23" y="65"/>
                    <a:pt x="23" y="65"/>
                  </a:cubicBezTo>
                  <a:cubicBezTo>
                    <a:pt x="36" y="65"/>
                    <a:pt x="36" y="65"/>
                    <a:pt x="36" y="65"/>
                  </a:cubicBezTo>
                  <a:cubicBezTo>
                    <a:pt x="34" y="64"/>
                    <a:pt x="34" y="64"/>
                    <a:pt x="34" y="64"/>
                  </a:cubicBezTo>
                  <a:cubicBezTo>
                    <a:pt x="34" y="64"/>
                    <a:pt x="34" y="64"/>
                    <a:pt x="34" y="64"/>
                  </a:cubicBezTo>
                  <a:cubicBezTo>
                    <a:pt x="37" y="62"/>
                    <a:pt x="38" y="60"/>
                    <a:pt x="39" y="58"/>
                  </a:cubicBezTo>
                  <a:cubicBezTo>
                    <a:pt x="42" y="58"/>
                    <a:pt x="44" y="57"/>
                    <a:pt x="46" y="58"/>
                  </a:cubicBezTo>
                  <a:cubicBezTo>
                    <a:pt x="46" y="56"/>
                    <a:pt x="47" y="54"/>
                    <a:pt x="48" y="54"/>
                  </a:cubicBezTo>
                  <a:cubicBezTo>
                    <a:pt x="48" y="54"/>
                    <a:pt x="47" y="53"/>
                    <a:pt x="47" y="53"/>
                  </a:cubicBezTo>
                  <a:cubicBezTo>
                    <a:pt x="47" y="52"/>
                    <a:pt x="48" y="50"/>
                    <a:pt x="49" y="50"/>
                  </a:cubicBezTo>
                  <a:cubicBezTo>
                    <a:pt x="48" y="46"/>
                    <a:pt x="55" y="43"/>
                    <a:pt x="55" y="41"/>
                  </a:cubicBezTo>
                  <a:cubicBezTo>
                    <a:pt x="55" y="41"/>
                    <a:pt x="57" y="41"/>
                    <a:pt x="58" y="41"/>
                  </a:cubicBezTo>
                  <a:cubicBezTo>
                    <a:pt x="56" y="39"/>
                    <a:pt x="58" y="35"/>
                    <a:pt x="58" y="34"/>
                  </a:cubicBezTo>
                  <a:cubicBezTo>
                    <a:pt x="63" y="34"/>
                    <a:pt x="65" y="35"/>
                    <a:pt x="65" y="30"/>
                  </a:cubicBezTo>
                  <a:cubicBezTo>
                    <a:pt x="64" y="29"/>
                    <a:pt x="63" y="27"/>
                    <a:pt x="63" y="25"/>
                  </a:cubicBezTo>
                  <a:cubicBezTo>
                    <a:pt x="63" y="25"/>
                    <a:pt x="62" y="25"/>
                    <a:pt x="62" y="24"/>
                  </a:cubicBezTo>
                  <a:cubicBezTo>
                    <a:pt x="60" y="26"/>
                    <a:pt x="58" y="27"/>
                    <a:pt x="55" y="27"/>
                  </a:cubicBezTo>
                  <a:cubicBezTo>
                    <a:pt x="56" y="21"/>
                    <a:pt x="64" y="20"/>
                    <a:pt x="66" y="14"/>
                  </a:cubicBezTo>
                  <a:cubicBezTo>
                    <a:pt x="66" y="14"/>
                    <a:pt x="68" y="16"/>
                    <a:pt x="68" y="17"/>
                  </a:cubicBezTo>
                  <a:cubicBezTo>
                    <a:pt x="68" y="18"/>
                    <a:pt x="70" y="19"/>
                    <a:pt x="71" y="19"/>
                  </a:cubicBezTo>
                  <a:cubicBezTo>
                    <a:pt x="75" y="19"/>
                    <a:pt x="77" y="19"/>
                    <a:pt x="78" y="19"/>
                  </a:cubicBezTo>
                  <a:cubicBezTo>
                    <a:pt x="77" y="17"/>
                    <a:pt x="76" y="17"/>
                    <a:pt x="76" y="15"/>
                  </a:cubicBezTo>
                  <a:cubicBezTo>
                    <a:pt x="79" y="13"/>
                    <a:pt x="87" y="13"/>
                    <a:pt x="90" y="10"/>
                  </a:cubicBezTo>
                  <a:cubicBezTo>
                    <a:pt x="91" y="9"/>
                    <a:pt x="93" y="8"/>
                    <a:pt x="95" y="8"/>
                  </a:cubicBezTo>
                  <a:cubicBezTo>
                    <a:pt x="95" y="9"/>
                    <a:pt x="96" y="11"/>
                    <a:pt x="97" y="11"/>
                  </a:cubicBezTo>
                  <a:cubicBezTo>
                    <a:pt x="98" y="11"/>
                    <a:pt x="104" y="9"/>
                    <a:pt x="104" y="9"/>
                  </a:cubicBezTo>
                  <a:cubicBezTo>
                    <a:pt x="99" y="5"/>
                    <a:pt x="114" y="0"/>
                    <a:pt x="117" y="3"/>
                  </a:cubicBezTo>
                  <a:cubicBezTo>
                    <a:pt x="116" y="3"/>
                    <a:pt x="113" y="5"/>
                    <a:pt x="112" y="6"/>
                  </a:cubicBezTo>
                  <a:cubicBezTo>
                    <a:pt x="116" y="8"/>
                    <a:pt x="118" y="4"/>
                    <a:pt x="122" y="4"/>
                  </a:cubicBezTo>
                  <a:cubicBezTo>
                    <a:pt x="122" y="3"/>
                    <a:pt x="122" y="1"/>
                    <a:pt x="122" y="0"/>
                  </a:cubicBezTo>
                  <a:cubicBezTo>
                    <a:pt x="126" y="0"/>
                    <a:pt x="130" y="0"/>
                    <a:pt x="131" y="1"/>
                  </a:cubicBezTo>
                  <a:cubicBezTo>
                    <a:pt x="130" y="2"/>
                    <a:pt x="128" y="4"/>
                    <a:pt x="128" y="5"/>
                  </a:cubicBezTo>
                  <a:cubicBezTo>
                    <a:pt x="132" y="3"/>
                    <a:pt x="134" y="2"/>
                    <a:pt x="138" y="0"/>
                  </a:cubicBezTo>
                  <a:cubicBezTo>
                    <a:pt x="138" y="1"/>
                    <a:pt x="138" y="2"/>
                    <a:pt x="138" y="3"/>
                  </a:cubicBezTo>
                  <a:cubicBezTo>
                    <a:pt x="139" y="1"/>
                    <a:pt x="140" y="1"/>
                    <a:pt x="141" y="1"/>
                  </a:cubicBezTo>
                  <a:cubicBezTo>
                    <a:pt x="142" y="1"/>
                    <a:pt x="149" y="1"/>
                    <a:pt x="149" y="1"/>
                  </a:cubicBezTo>
                  <a:cubicBezTo>
                    <a:pt x="150" y="2"/>
                    <a:pt x="162" y="5"/>
                    <a:pt x="165" y="7"/>
                  </a:cubicBezTo>
                  <a:cubicBezTo>
                    <a:pt x="164" y="9"/>
                    <a:pt x="162" y="11"/>
                    <a:pt x="162" y="14"/>
                  </a:cubicBezTo>
                  <a:cubicBezTo>
                    <a:pt x="158" y="14"/>
                    <a:pt x="153" y="9"/>
                    <a:pt x="149" y="9"/>
                  </a:cubicBezTo>
                  <a:cubicBezTo>
                    <a:pt x="147" y="9"/>
                    <a:pt x="144" y="9"/>
                    <a:pt x="141" y="9"/>
                  </a:cubicBezTo>
                  <a:cubicBezTo>
                    <a:pt x="140" y="13"/>
                    <a:pt x="138" y="15"/>
                    <a:pt x="138" y="19"/>
                  </a:cubicBezTo>
                  <a:cubicBezTo>
                    <a:pt x="134" y="21"/>
                    <a:pt x="136" y="19"/>
                    <a:pt x="131" y="19"/>
                  </a:cubicBezTo>
                  <a:cubicBezTo>
                    <a:pt x="128" y="19"/>
                    <a:pt x="126" y="20"/>
                    <a:pt x="122" y="21"/>
                  </a:cubicBezTo>
                  <a:cubicBezTo>
                    <a:pt x="116" y="21"/>
                    <a:pt x="114" y="17"/>
                    <a:pt x="111" y="14"/>
                  </a:cubicBezTo>
                  <a:cubicBezTo>
                    <a:pt x="104" y="19"/>
                    <a:pt x="97" y="19"/>
                    <a:pt x="88" y="21"/>
                  </a:cubicBezTo>
                  <a:cubicBezTo>
                    <a:pt x="85" y="22"/>
                    <a:pt x="81" y="30"/>
                    <a:pt x="79" y="35"/>
                  </a:cubicBezTo>
                  <a:cubicBezTo>
                    <a:pt x="77" y="43"/>
                    <a:pt x="66" y="47"/>
                    <a:pt x="66" y="61"/>
                  </a:cubicBezTo>
                  <a:cubicBezTo>
                    <a:pt x="64" y="60"/>
                    <a:pt x="62" y="61"/>
                    <a:pt x="58" y="61"/>
                  </a:cubicBezTo>
                  <a:cubicBezTo>
                    <a:pt x="58" y="61"/>
                    <a:pt x="58" y="61"/>
                    <a:pt x="58" y="61"/>
                  </a:cubicBezTo>
                  <a:cubicBezTo>
                    <a:pt x="55" y="72"/>
                    <a:pt x="55" y="72"/>
                    <a:pt x="55" y="72"/>
                  </a:cubicBezTo>
                  <a:cubicBezTo>
                    <a:pt x="55" y="72"/>
                    <a:pt x="55" y="72"/>
                    <a:pt x="55" y="72"/>
                  </a:cubicBezTo>
                  <a:cubicBezTo>
                    <a:pt x="55" y="74"/>
                    <a:pt x="55" y="83"/>
                    <a:pt x="60" y="85"/>
                  </a:cubicBezTo>
                  <a:cubicBezTo>
                    <a:pt x="60" y="93"/>
                    <a:pt x="57" y="92"/>
                    <a:pt x="60" y="98"/>
                  </a:cubicBezTo>
                  <a:cubicBezTo>
                    <a:pt x="56" y="100"/>
                    <a:pt x="54" y="104"/>
                    <a:pt x="54" y="109"/>
                  </a:cubicBezTo>
                  <a:cubicBezTo>
                    <a:pt x="53" y="109"/>
                    <a:pt x="49" y="109"/>
                    <a:pt x="47" y="109"/>
                  </a:cubicBezTo>
                  <a:cubicBezTo>
                    <a:pt x="47" y="109"/>
                    <a:pt x="47" y="109"/>
                    <a:pt x="47" y="10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22" name="Freeform 952"/>
            <p:cNvSpPr>
              <a:spLocks/>
            </p:cNvSpPr>
            <p:nvPr/>
          </p:nvSpPr>
          <p:spPr bwMode="auto">
            <a:xfrm>
              <a:off x="4668838" y="2759075"/>
              <a:ext cx="169862" cy="98425"/>
            </a:xfrm>
            <a:custGeom>
              <a:avLst/>
              <a:gdLst>
                <a:gd name="T0" fmla="*/ 27349303 w 51"/>
                <a:gd name="T1" fmla="*/ 14732294 h 31"/>
                <a:gd name="T2" fmla="*/ 136746501 w 51"/>
                <a:gd name="T3" fmla="*/ 44199591 h 31"/>
                <a:gd name="T4" fmla="*/ 136746501 w 51"/>
                <a:gd name="T5" fmla="*/ 44199591 h 31"/>
                <a:gd name="T6" fmla="*/ 328194603 w 51"/>
                <a:gd name="T7" fmla="*/ 0 h 31"/>
                <a:gd name="T8" fmla="*/ 437591860 w 51"/>
                <a:gd name="T9" fmla="*/ 22098438 h 31"/>
                <a:gd name="T10" fmla="*/ 401127146 w 51"/>
                <a:gd name="T11" fmla="*/ 81030324 h 31"/>
                <a:gd name="T12" fmla="*/ 464941151 w 51"/>
                <a:gd name="T13" fmla="*/ 117863781 h 31"/>
                <a:gd name="T14" fmla="*/ 419357993 w 51"/>
                <a:gd name="T15" fmla="*/ 162063361 h 31"/>
                <a:gd name="T16" fmla="*/ 319076160 w 51"/>
                <a:gd name="T17" fmla="*/ 191527981 h 31"/>
                <a:gd name="T18" fmla="*/ 255262154 w 51"/>
                <a:gd name="T19" fmla="*/ 228361417 h 31"/>
                <a:gd name="T20" fmla="*/ 164095792 w 51"/>
                <a:gd name="T21" fmla="*/ 198894125 h 31"/>
                <a:gd name="T22" fmla="*/ 82047896 w 51"/>
                <a:gd name="T23" fmla="*/ 198894125 h 31"/>
                <a:gd name="T24" fmla="*/ 63814029 w 51"/>
                <a:gd name="T25" fmla="*/ 162063361 h 31"/>
                <a:gd name="T26" fmla="*/ 18233873 w 51"/>
                <a:gd name="T27" fmla="*/ 110497636 h 31"/>
                <a:gd name="T28" fmla="*/ 54698605 w 51"/>
                <a:gd name="T29" fmla="*/ 81030324 h 31"/>
                <a:gd name="T30" fmla="*/ 27349303 w 51"/>
                <a:gd name="T31" fmla="*/ 14732294 h 31"/>
                <a:gd name="T32" fmla="*/ 27349303 w 51"/>
                <a:gd name="T33" fmla="*/ 14732294 h 31"/>
                <a:gd name="T34" fmla="*/ 27349303 w 51"/>
                <a:gd name="T35" fmla="*/ 1473229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
                <a:gd name="T55" fmla="*/ 0 h 31"/>
                <a:gd name="T56" fmla="*/ 51 w 51"/>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 h="31">
                  <a:moveTo>
                    <a:pt x="3" y="2"/>
                  </a:moveTo>
                  <a:cubicBezTo>
                    <a:pt x="15" y="6"/>
                    <a:pt x="15" y="6"/>
                    <a:pt x="15" y="6"/>
                  </a:cubicBezTo>
                  <a:cubicBezTo>
                    <a:pt x="15" y="6"/>
                    <a:pt x="15" y="6"/>
                    <a:pt x="15" y="6"/>
                  </a:cubicBezTo>
                  <a:cubicBezTo>
                    <a:pt x="23" y="5"/>
                    <a:pt x="28" y="0"/>
                    <a:pt x="36" y="0"/>
                  </a:cubicBezTo>
                  <a:cubicBezTo>
                    <a:pt x="41" y="0"/>
                    <a:pt x="45" y="3"/>
                    <a:pt x="48" y="3"/>
                  </a:cubicBezTo>
                  <a:cubicBezTo>
                    <a:pt x="48" y="7"/>
                    <a:pt x="44" y="8"/>
                    <a:pt x="44" y="11"/>
                  </a:cubicBezTo>
                  <a:cubicBezTo>
                    <a:pt x="44" y="13"/>
                    <a:pt x="50" y="15"/>
                    <a:pt x="51" y="16"/>
                  </a:cubicBezTo>
                  <a:cubicBezTo>
                    <a:pt x="48" y="18"/>
                    <a:pt x="46" y="18"/>
                    <a:pt x="46" y="22"/>
                  </a:cubicBezTo>
                  <a:cubicBezTo>
                    <a:pt x="46" y="22"/>
                    <a:pt x="38" y="24"/>
                    <a:pt x="35" y="26"/>
                  </a:cubicBezTo>
                  <a:cubicBezTo>
                    <a:pt x="33" y="27"/>
                    <a:pt x="32" y="31"/>
                    <a:pt x="28" y="31"/>
                  </a:cubicBezTo>
                  <a:cubicBezTo>
                    <a:pt x="25" y="31"/>
                    <a:pt x="23" y="27"/>
                    <a:pt x="18" y="27"/>
                  </a:cubicBezTo>
                  <a:cubicBezTo>
                    <a:pt x="15" y="27"/>
                    <a:pt x="11" y="26"/>
                    <a:pt x="9" y="27"/>
                  </a:cubicBezTo>
                  <a:cubicBezTo>
                    <a:pt x="9" y="26"/>
                    <a:pt x="7" y="23"/>
                    <a:pt x="7" y="22"/>
                  </a:cubicBezTo>
                  <a:cubicBezTo>
                    <a:pt x="2" y="24"/>
                    <a:pt x="2" y="20"/>
                    <a:pt x="2" y="15"/>
                  </a:cubicBezTo>
                  <a:cubicBezTo>
                    <a:pt x="2" y="14"/>
                    <a:pt x="6" y="14"/>
                    <a:pt x="6" y="11"/>
                  </a:cubicBezTo>
                  <a:cubicBezTo>
                    <a:pt x="6" y="6"/>
                    <a:pt x="0" y="5"/>
                    <a:pt x="3" y="2"/>
                  </a:cubicBezTo>
                  <a:cubicBezTo>
                    <a:pt x="2" y="2"/>
                    <a:pt x="3" y="2"/>
                    <a:pt x="3" y="2"/>
                  </a:cubicBezTo>
                  <a:cubicBezTo>
                    <a:pt x="3" y="2"/>
                    <a:pt x="3" y="2"/>
                    <a:pt x="3" y="2"/>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23" name="Freeform 953"/>
            <p:cNvSpPr>
              <a:spLocks/>
            </p:cNvSpPr>
            <p:nvPr/>
          </p:nvSpPr>
          <p:spPr bwMode="auto">
            <a:xfrm>
              <a:off x="4786313" y="2833688"/>
              <a:ext cx="55562" cy="36512"/>
            </a:xfrm>
            <a:custGeom>
              <a:avLst/>
              <a:gdLst>
                <a:gd name="T0" fmla="*/ 0 w 17"/>
                <a:gd name="T1" fmla="*/ 14001751 h 12"/>
                <a:gd name="T2" fmla="*/ 8928846 w 17"/>
                <a:gd name="T3" fmla="*/ 84005202 h 12"/>
                <a:gd name="T4" fmla="*/ 151802332 w 17"/>
                <a:gd name="T5" fmla="*/ 49003484 h 12"/>
                <a:gd name="T6" fmla="*/ 89294430 w 17"/>
                <a:gd name="T7" fmla="*/ 0 h 12"/>
                <a:gd name="T8" fmla="*/ 0 w 17"/>
                <a:gd name="T9" fmla="*/ 14001751 h 12"/>
                <a:gd name="T10" fmla="*/ 0 w 17"/>
                <a:gd name="T11" fmla="*/ 14001751 h 12"/>
                <a:gd name="T12" fmla="*/ 0 60000 65536"/>
                <a:gd name="T13" fmla="*/ 0 60000 65536"/>
                <a:gd name="T14" fmla="*/ 0 60000 65536"/>
                <a:gd name="T15" fmla="*/ 0 60000 65536"/>
                <a:gd name="T16" fmla="*/ 0 60000 65536"/>
                <a:gd name="T17" fmla="*/ 0 60000 65536"/>
                <a:gd name="T18" fmla="*/ 0 w 17"/>
                <a:gd name="T19" fmla="*/ 0 h 12"/>
                <a:gd name="T20" fmla="*/ 17 w 1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7" h="12">
                  <a:moveTo>
                    <a:pt x="0" y="2"/>
                  </a:moveTo>
                  <a:cubicBezTo>
                    <a:pt x="1" y="5"/>
                    <a:pt x="1" y="12"/>
                    <a:pt x="1" y="12"/>
                  </a:cubicBezTo>
                  <a:cubicBezTo>
                    <a:pt x="1" y="12"/>
                    <a:pt x="15" y="9"/>
                    <a:pt x="17" y="7"/>
                  </a:cubicBezTo>
                  <a:cubicBezTo>
                    <a:pt x="15" y="4"/>
                    <a:pt x="10" y="5"/>
                    <a:pt x="10" y="0"/>
                  </a:cubicBezTo>
                  <a:cubicBezTo>
                    <a:pt x="10" y="0"/>
                    <a:pt x="3" y="1"/>
                    <a:pt x="0" y="2"/>
                  </a:cubicBezTo>
                  <a:cubicBezTo>
                    <a:pt x="0" y="2"/>
                    <a:pt x="0" y="2"/>
                    <a:pt x="0" y="2"/>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24" name="Freeform 954"/>
            <p:cNvSpPr>
              <a:spLocks/>
            </p:cNvSpPr>
            <p:nvPr/>
          </p:nvSpPr>
          <p:spPr bwMode="auto">
            <a:xfrm>
              <a:off x="4616450" y="2836863"/>
              <a:ext cx="169863" cy="174625"/>
            </a:xfrm>
            <a:custGeom>
              <a:avLst/>
              <a:gdLst>
                <a:gd name="T0" fmla="*/ 464941151 w 51"/>
                <a:gd name="T1" fmla="*/ 75189878 h 55"/>
                <a:gd name="T2" fmla="*/ 346425450 w 51"/>
                <a:gd name="T3" fmla="*/ 45112290 h 55"/>
                <a:gd name="T4" fmla="*/ 346425450 w 51"/>
                <a:gd name="T5" fmla="*/ 45112290 h 55"/>
                <a:gd name="T6" fmla="*/ 264377578 w 51"/>
                <a:gd name="T7" fmla="*/ 120302169 h 55"/>
                <a:gd name="T8" fmla="*/ 237028287 w 51"/>
                <a:gd name="T9" fmla="*/ 135339591 h 55"/>
                <a:gd name="T10" fmla="*/ 218794420 w 51"/>
                <a:gd name="T11" fmla="*/ 112783457 h 55"/>
                <a:gd name="T12" fmla="*/ 173214235 w 51"/>
                <a:gd name="T13" fmla="*/ 97746034 h 55"/>
                <a:gd name="T14" fmla="*/ 173214235 w 51"/>
                <a:gd name="T15" fmla="*/ 120302169 h 55"/>
                <a:gd name="T16" fmla="*/ 227912864 w 51"/>
                <a:gd name="T17" fmla="*/ 172933149 h 55"/>
                <a:gd name="T18" fmla="*/ 227912864 w 51"/>
                <a:gd name="T19" fmla="*/ 248123049 h 55"/>
                <a:gd name="T20" fmla="*/ 191445082 w 51"/>
                <a:gd name="T21" fmla="*/ 330828875 h 55"/>
                <a:gd name="T22" fmla="*/ 237028287 w 51"/>
                <a:gd name="T23" fmla="*/ 360906548 h 55"/>
                <a:gd name="T24" fmla="*/ 200563573 w 51"/>
                <a:gd name="T25" fmla="*/ 375943971 h 55"/>
                <a:gd name="T26" fmla="*/ 173214235 w 51"/>
                <a:gd name="T27" fmla="*/ 413537529 h 55"/>
                <a:gd name="T28" fmla="*/ 173214235 w 51"/>
                <a:gd name="T29" fmla="*/ 360906548 h 55"/>
                <a:gd name="T30" fmla="*/ 100281786 w 51"/>
                <a:gd name="T31" fmla="*/ 375943971 h 55"/>
                <a:gd name="T32" fmla="*/ 100281786 w 51"/>
                <a:gd name="T33" fmla="*/ 278197894 h 55"/>
                <a:gd name="T34" fmla="*/ 0 w 51"/>
                <a:gd name="T35" fmla="*/ 172933149 h 55"/>
                <a:gd name="T36" fmla="*/ 82047896 w 51"/>
                <a:gd name="T37" fmla="*/ 75189878 h 55"/>
                <a:gd name="T38" fmla="*/ 227912864 w 51"/>
                <a:gd name="T39" fmla="*/ 30074857 h 55"/>
                <a:gd name="T40" fmla="*/ 309960736 w 51"/>
                <a:gd name="T41" fmla="*/ 15037428 h 55"/>
                <a:gd name="T42" fmla="*/ 401127146 w 51"/>
                <a:gd name="T43" fmla="*/ 45112290 h 55"/>
                <a:gd name="T44" fmla="*/ 455825727 w 51"/>
                <a:gd name="T45" fmla="*/ 0 h 55"/>
                <a:gd name="T46" fmla="*/ 464941151 w 51"/>
                <a:gd name="T47" fmla="*/ 75189878 h 55"/>
                <a:gd name="T48" fmla="*/ 464941151 w 51"/>
                <a:gd name="T49" fmla="*/ 75189878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
                <a:gd name="T76" fmla="*/ 0 h 55"/>
                <a:gd name="T77" fmla="*/ 51 w 51"/>
                <a:gd name="T78" fmla="*/ 55 h 5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 h="55">
                  <a:moveTo>
                    <a:pt x="51" y="10"/>
                  </a:moveTo>
                  <a:cubicBezTo>
                    <a:pt x="38" y="6"/>
                    <a:pt x="38" y="6"/>
                    <a:pt x="38" y="6"/>
                  </a:cubicBezTo>
                  <a:cubicBezTo>
                    <a:pt x="38" y="6"/>
                    <a:pt x="38" y="6"/>
                    <a:pt x="38" y="6"/>
                  </a:cubicBezTo>
                  <a:cubicBezTo>
                    <a:pt x="32" y="8"/>
                    <a:pt x="25" y="11"/>
                    <a:pt x="29" y="16"/>
                  </a:cubicBezTo>
                  <a:cubicBezTo>
                    <a:pt x="28" y="16"/>
                    <a:pt x="27" y="18"/>
                    <a:pt x="26" y="18"/>
                  </a:cubicBezTo>
                  <a:cubicBezTo>
                    <a:pt x="25" y="18"/>
                    <a:pt x="24" y="16"/>
                    <a:pt x="24" y="15"/>
                  </a:cubicBezTo>
                  <a:cubicBezTo>
                    <a:pt x="22" y="15"/>
                    <a:pt x="20" y="14"/>
                    <a:pt x="19" y="13"/>
                  </a:cubicBezTo>
                  <a:cubicBezTo>
                    <a:pt x="19" y="14"/>
                    <a:pt x="19" y="15"/>
                    <a:pt x="19" y="16"/>
                  </a:cubicBezTo>
                  <a:cubicBezTo>
                    <a:pt x="19" y="17"/>
                    <a:pt x="23" y="23"/>
                    <a:pt x="25" y="23"/>
                  </a:cubicBezTo>
                  <a:cubicBezTo>
                    <a:pt x="25" y="27"/>
                    <a:pt x="25" y="30"/>
                    <a:pt x="25" y="33"/>
                  </a:cubicBezTo>
                  <a:cubicBezTo>
                    <a:pt x="25" y="37"/>
                    <a:pt x="25" y="45"/>
                    <a:pt x="21" y="44"/>
                  </a:cubicBezTo>
                  <a:cubicBezTo>
                    <a:pt x="22" y="45"/>
                    <a:pt x="25" y="47"/>
                    <a:pt x="26" y="48"/>
                  </a:cubicBezTo>
                  <a:cubicBezTo>
                    <a:pt x="25" y="49"/>
                    <a:pt x="24" y="51"/>
                    <a:pt x="22" y="50"/>
                  </a:cubicBezTo>
                  <a:cubicBezTo>
                    <a:pt x="21" y="51"/>
                    <a:pt x="19" y="54"/>
                    <a:pt x="19" y="55"/>
                  </a:cubicBezTo>
                  <a:cubicBezTo>
                    <a:pt x="18" y="52"/>
                    <a:pt x="18" y="50"/>
                    <a:pt x="19" y="48"/>
                  </a:cubicBezTo>
                  <a:cubicBezTo>
                    <a:pt x="15" y="49"/>
                    <a:pt x="14" y="50"/>
                    <a:pt x="11" y="50"/>
                  </a:cubicBezTo>
                  <a:cubicBezTo>
                    <a:pt x="11" y="44"/>
                    <a:pt x="9" y="41"/>
                    <a:pt x="11" y="37"/>
                  </a:cubicBezTo>
                  <a:cubicBezTo>
                    <a:pt x="1" y="37"/>
                    <a:pt x="1" y="28"/>
                    <a:pt x="0" y="23"/>
                  </a:cubicBezTo>
                  <a:cubicBezTo>
                    <a:pt x="4" y="20"/>
                    <a:pt x="8" y="16"/>
                    <a:pt x="9" y="10"/>
                  </a:cubicBezTo>
                  <a:cubicBezTo>
                    <a:pt x="15" y="10"/>
                    <a:pt x="20" y="6"/>
                    <a:pt x="25" y="4"/>
                  </a:cubicBezTo>
                  <a:cubicBezTo>
                    <a:pt x="28" y="3"/>
                    <a:pt x="31" y="2"/>
                    <a:pt x="34" y="2"/>
                  </a:cubicBezTo>
                  <a:cubicBezTo>
                    <a:pt x="39" y="2"/>
                    <a:pt x="41" y="6"/>
                    <a:pt x="44" y="6"/>
                  </a:cubicBezTo>
                  <a:cubicBezTo>
                    <a:pt x="48" y="6"/>
                    <a:pt x="49" y="2"/>
                    <a:pt x="50" y="0"/>
                  </a:cubicBezTo>
                  <a:cubicBezTo>
                    <a:pt x="51" y="3"/>
                    <a:pt x="51" y="10"/>
                    <a:pt x="51" y="10"/>
                  </a:cubicBezTo>
                  <a:cubicBezTo>
                    <a:pt x="51" y="10"/>
                    <a:pt x="51" y="10"/>
                    <a:pt x="51" y="1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25" name="Freeform 955"/>
            <p:cNvSpPr>
              <a:spLocks/>
            </p:cNvSpPr>
            <p:nvPr/>
          </p:nvSpPr>
          <p:spPr bwMode="auto">
            <a:xfrm>
              <a:off x="4579938" y="2816225"/>
              <a:ext cx="61912" cy="93663"/>
            </a:xfrm>
            <a:custGeom>
              <a:avLst/>
              <a:gdLst>
                <a:gd name="T0" fmla="*/ 171901162 w 19"/>
                <a:gd name="T1" fmla="*/ 123812499 h 30"/>
                <a:gd name="T2" fmla="*/ 54283478 w 19"/>
                <a:gd name="T3" fmla="*/ 0 h 30"/>
                <a:gd name="T4" fmla="*/ 0 w 19"/>
                <a:gd name="T5" fmla="*/ 87398478 h 30"/>
                <a:gd name="T6" fmla="*/ 27143243 w 19"/>
                <a:gd name="T7" fmla="*/ 160229197 h 30"/>
                <a:gd name="T8" fmla="*/ 99522220 w 19"/>
                <a:gd name="T9" fmla="*/ 218494877 h 30"/>
                <a:gd name="T10" fmla="*/ 171901162 w 19"/>
                <a:gd name="T11" fmla="*/ 123812499 h 30"/>
                <a:gd name="T12" fmla="*/ 171901162 w 19"/>
                <a:gd name="T13" fmla="*/ 123812499 h 30"/>
                <a:gd name="T14" fmla="*/ 0 60000 65536"/>
                <a:gd name="T15" fmla="*/ 0 60000 65536"/>
                <a:gd name="T16" fmla="*/ 0 60000 65536"/>
                <a:gd name="T17" fmla="*/ 0 60000 65536"/>
                <a:gd name="T18" fmla="*/ 0 60000 65536"/>
                <a:gd name="T19" fmla="*/ 0 60000 65536"/>
                <a:gd name="T20" fmla="*/ 0 60000 65536"/>
                <a:gd name="T21" fmla="*/ 0 w 19"/>
                <a:gd name="T22" fmla="*/ 0 h 30"/>
                <a:gd name="T23" fmla="*/ 19 w 19"/>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0">
                  <a:moveTo>
                    <a:pt x="19" y="17"/>
                  </a:moveTo>
                  <a:cubicBezTo>
                    <a:pt x="12" y="7"/>
                    <a:pt x="8" y="0"/>
                    <a:pt x="6" y="0"/>
                  </a:cubicBezTo>
                  <a:cubicBezTo>
                    <a:pt x="0" y="0"/>
                    <a:pt x="4" y="5"/>
                    <a:pt x="0" y="12"/>
                  </a:cubicBezTo>
                  <a:cubicBezTo>
                    <a:pt x="1" y="15"/>
                    <a:pt x="2" y="19"/>
                    <a:pt x="3" y="22"/>
                  </a:cubicBezTo>
                  <a:cubicBezTo>
                    <a:pt x="4" y="24"/>
                    <a:pt x="10" y="27"/>
                    <a:pt x="11" y="30"/>
                  </a:cubicBezTo>
                  <a:cubicBezTo>
                    <a:pt x="15" y="27"/>
                    <a:pt x="18" y="22"/>
                    <a:pt x="19" y="17"/>
                  </a:cubicBezTo>
                  <a:cubicBezTo>
                    <a:pt x="19" y="17"/>
                    <a:pt x="19" y="17"/>
                    <a:pt x="19" y="17"/>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26" name="Freeform 956"/>
            <p:cNvSpPr>
              <a:spLocks/>
            </p:cNvSpPr>
            <p:nvPr/>
          </p:nvSpPr>
          <p:spPr bwMode="auto">
            <a:xfrm>
              <a:off x="4233863" y="2651125"/>
              <a:ext cx="107950" cy="52388"/>
            </a:xfrm>
            <a:custGeom>
              <a:avLst/>
              <a:gdLst>
                <a:gd name="T0" fmla="*/ 293043848 w 32"/>
                <a:gd name="T1" fmla="*/ 66003509 h 17"/>
                <a:gd name="T2" fmla="*/ 201466351 w 32"/>
                <a:gd name="T3" fmla="*/ 124670890 h 17"/>
                <a:gd name="T4" fmla="*/ 146523437 w 32"/>
                <a:gd name="T5" fmla="*/ 88003769 h 17"/>
                <a:gd name="T6" fmla="*/ 82417350 w 32"/>
                <a:gd name="T7" fmla="*/ 124670890 h 17"/>
                <a:gd name="T8" fmla="*/ 82417350 w 32"/>
                <a:gd name="T9" fmla="*/ 124670890 h 17"/>
                <a:gd name="T10" fmla="*/ 54945916 w 32"/>
                <a:gd name="T11" fmla="*/ 124670890 h 17"/>
                <a:gd name="T12" fmla="*/ 54945916 w 32"/>
                <a:gd name="T13" fmla="*/ 124670890 h 17"/>
                <a:gd name="T14" fmla="*/ 0 w 32"/>
                <a:gd name="T15" fmla="*/ 88003769 h 17"/>
                <a:gd name="T16" fmla="*/ 45788760 w 32"/>
                <a:gd name="T17" fmla="*/ 22000265 h 17"/>
                <a:gd name="T18" fmla="*/ 283886703 w 32"/>
                <a:gd name="T19" fmla="*/ 0 h 17"/>
                <a:gd name="T20" fmla="*/ 283886703 w 32"/>
                <a:gd name="T21" fmla="*/ 0 h 17"/>
                <a:gd name="T22" fmla="*/ 238097955 w 32"/>
                <a:gd name="T23" fmla="*/ 44000531 h 17"/>
                <a:gd name="T24" fmla="*/ 238097955 w 32"/>
                <a:gd name="T25" fmla="*/ 44000531 h 17"/>
                <a:gd name="T26" fmla="*/ 293043848 w 32"/>
                <a:gd name="T27" fmla="*/ 66003509 h 17"/>
                <a:gd name="T28" fmla="*/ 293043848 w 32"/>
                <a:gd name="T29" fmla="*/ 66003509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17"/>
                <a:gd name="T47" fmla="*/ 32 w 32"/>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17">
                  <a:moveTo>
                    <a:pt x="32" y="9"/>
                  </a:moveTo>
                  <a:cubicBezTo>
                    <a:pt x="30" y="9"/>
                    <a:pt x="23" y="15"/>
                    <a:pt x="22" y="17"/>
                  </a:cubicBezTo>
                  <a:cubicBezTo>
                    <a:pt x="20" y="16"/>
                    <a:pt x="16" y="16"/>
                    <a:pt x="16" y="12"/>
                  </a:cubicBezTo>
                  <a:cubicBezTo>
                    <a:pt x="13" y="13"/>
                    <a:pt x="12" y="15"/>
                    <a:pt x="9" y="17"/>
                  </a:cubicBezTo>
                  <a:cubicBezTo>
                    <a:pt x="9" y="17"/>
                    <a:pt x="9" y="17"/>
                    <a:pt x="9" y="17"/>
                  </a:cubicBezTo>
                  <a:cubicBezTo>
                    <a:pt x="6" y="17"/>
                    <a:pt x="6" y="17"/>
                    <a:pt x="6" y="17"/>
                  </a:cubicBezTo>
                  <a:cubicBezTo>
                    <a:pt x="6" y="17"/>
                    <a:pt x="6" y="17"/>
                    <a:pt x="6" y="17"/>
                  </a:cubicBezTo>
                  <a:cubicBezTo>
                    <a:pt x="4" y="16"/>
                    <a:pt x="0" y="14"/>
                    <a:pt x="0" y="12"/>
                  </a:cubicBezTo>
                  <a:cubicBezTo>
                    <a:pt x="2" y="11"/>
                    <a:pt x="3" y="7"/>
                    <a:pt x="5" y="3"/>
                  </a:cubicBezTo>
                  <a:cubicBezTo>
                    <a:pt x="11" y="2"/>
                    <a:pt x="21" y="1"/>
                    <a:pt x="31" y="0"/>
                  </a:cubicBezTo>
                  <a:cubicBezTo>
                    <a:pt x="31" y="0"/>
                    <a:pt x="31" y="0"/>
                    <a:pt x="31" y="0"/>
                  </a:cubicBezTo>
                  <a:cubicBezTo>
                    <a:pt x="26" y="6"/>
                    <a:pt x="26" y="6"/>
                    <a:pt x="26" y="6"/>
                  </a:cubicBezTo>
                  <a:cubicBezTo>
                    <a:pt x="26" y="6"/>
                    <a:pt x="26" y="6"/>
                    <a:pt x="26" y="6"/>
                  </a:cubicBezTo>
                  <a:cubicBezTo>
                    <a:pt x="27" y="8"/>
                    <a:pt x="20" y="9"/>
                    <a:pt x="32" y="9"/>
                  </a:cubicBezTo>
                  <a:cubicBezTo>
                    <a:pt x="32" y="9"/>
                    <a:pt x="32" y="9"/>
                    <a:pt x="32" y="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27" name="Freeform 957"/>
            <p:cNvSpPr>
              <a:spLocks/>
            </p:cNvSpPr>
            <p:nvPr/>
          </p:nvSpPr>
          <p:spPr bwMode="auto">
            <a:xfrm>
              <a:off x="4251325" y="2676525"/>
              <a:ext cx="306388" cy="282575"/>
            </a:xfrm>
            <a:custGeom>
              <a:avLst/>
              <a:gdLst>
                <a:gd name="T0" fmla="*/ 483284199 w 92"/>
                <a:gd name="T1" fmla="*/ 126612353 h 89"/>
                <a:gd name="T2" fmla="*/ 419453894 w 92"/>
                <a:gd name="T3" fmla="*/ 81926597 h 89"/>
                <a:gd name="T4" fmla="*/ 355623494 w 92"/>
                <a:gd name="T5" fmla="*/ 156402843 h 89"/>
                <a:gd name="T6" fmla="*/ 428573372 w 92"/>
                <a:gd name="T7" fmla="*/ 230881839 h 89"/>
                <a:gd name="T8" fmla="*/ 537995027 w 92"/>
                <a:gd name="T9" fmla="*/ 297913169 h 89"/>
                <a:gd name="T10" fmla="*/ 537995027 w 92"/>
                <a:gd name="T11" fmla="*/ 297913169 h 89"/>
                <a:gd name="T12" fmla="*/ 629180746 w 92"/>
                <a:gd name="T13" fmla="*/ 372389479 h 89"/>
                <a:gd name="T14" fmla="*/ 629180746 w 92"/>
                <a:gd name="T15" fmla="*/ 372389479 h 89"/>
                <a:gd name="T16" fmla="*/ 720366466 w 92"/>
                <a:gd name="T17" fmla="*/ 409630320 h 89"/>
                <a:gd name="T18" fmla="*/ 838907788 w 92"/>
                <a:gd name="T19" fmla="*/ 476658922 h 89"/>
                <a:gd name="T20" fmla="*/ 811552374 w 92"/>
                <a:gd name="T21" fmla="*/ 513899763 h 89"/>
                <a:gd name="T22" fmla="*/ 811552374 w 92"/>
                <a:gd name="T23" fmla="*/ 513899763 h 89"/>
                <a:gd name="T24" fmla="*/ 793316438 w 92"/>
                <a:gd name="T25" fmla="*/ 491554167 h 89"/>
                <a:gd name="T26" fmla="*/ 793316438 w 92"/>
                <a:gd name="T27" fmla="*/ 491554167 h 89"/>
                <a:gd name="T28" fmla="*/ 756841357 w 92"/>
                <a:gd name="T29" fmla="*/ 476658922 h 89"/>
                <a:gd name="T30" fmla="*/ 720366466 w 92"/>
                <a:gd name="T31" fmla="*/ 476658922 h 89"/>
                <a:gd name="T32" fmla="*/ 720366466 w 92"/>
                <a:gd name="T33" fmla="*/ 513899763 h 89"/>
                <a:gd name="T34" fmla="*/ 747721880 w 92"/>
                <a:gd name="T35" fmla="*/ 551137875 h 89"/>
                <a:gd name="T36" fmla="*/ 720366466 w 92"/>
                <a:gd name="T37" fmla="*/ 595823610 h 89"/>
                <a:gd name="T38" fmla="*/ 693011052 w 92"/>
                <a:gd name="T39" fmla="*/ 662854941 h 89"/>
                <a:gd name="T40" fmla="*/ 620061269 w 92"/>
                <a:gd name="T41" fmla="*/ 647959696 h 89"/>
                <a:gd name="T42" fmla="*/ 665655638 w 92"/>
                <a:gd name="T43" fmla="*/ 588375987 h 89"/>
                <a:gd name="T44" fmla="*/ 565350441 w 92"/>
                <a:gd name="T45" fmla="*/ 469211300 h 89"/>
                <a:gd name="T46" fmla="*/ 483284199 w 92"/>
                <a:gd name="T47" fmla="*/ 424525565 h 89"/>
                <a:gd name="T48" fmla="*/ 173252008 w 92"/>
                <a:gd name="T49" fmla="*/ 193643726 h 89"/>
                <a:gd name="T50" fmla="*/ 109421703 w 92"/>
                <a:gd name="T51" fmla="*/ 193643726 h 89"/>
                <a:gd name="T52" fmla="*/ 27355426 w 92"/>
                <a:gd name="T53" fmla="*/ 215986594 h 89"/>
                <a:gd name="T54" fmla="*/ 0 w 92"/>
                <a:gd name="T55" fmla="*/ 134059975 h 89"/>
                <a:gd name="T56" fmla="*/ 0 w 92"/>
                <a:gd name="T57" fmla="*/ 74478975 h 89"/>
                <a:gd name="T58" fmla="*/ 0 w 92"/>
                <a:gd name="T59" fmla="*/ 74478975 h 89"/>
                <a:gd name="T60" fmla="*/ 9119481 w 92"/>
                <a:gd name="T61" fmla="*/ 67031352 h 89"/>
                <a:gd name="T62" fmla="*/ 36474903 w 92"/>
                <a:gd name="T63" fmla="*/ 67031352 h 89"/>
                <a:gd name="T64" fmla="*/ 36474903 w 92"/>
                <a:gd name="T65" fmla="*/ 67031352 h 89"/>
                <a:gd name="T66" fmla="*/ 100305244 w 92"/>
                <a:gd name="T67" fmla="*/ 29790500 h 89"/>
                <a:gd name="T68" fmla="*/ 155016072 w 92"/>
                <a:gd name="T69" fmla="*/ 67031352 h 89"/>
                <a:gd name="T70" fmla="*/ 255318297 w 92"/>
                <a:gd name="T71" fmla="*/ 7447625 h 89"/>
                <a:gd name="T72" fmla="*/ 255318297 w 92"/>
                <a:gd name="T73" fmla="*/ 7447625 h 89"/>
                <a:gd name="T74" fmla="*/ 346504016 w 92"/>
                <a:gd name="T75" fmla="*/ 0 h 89"/>
                <a:gd name="T76" fmla="*/ 346504016 w 92"/>
                <a:gd name="T77" fmla="*/ 0 h 89"/>
                <a:gd name="T78" fmla="*/ 483284199 w 92"/>
                <a:gd name="T79" fmla="*/ 29790500 h 89"/>
                <a:gd name="T80" fmla="*/ 483284199 w 92"/>
                <a:gd name="T81" fmla="*/ 126612353 h 89"/>
                <a:gd name="T82" fmla="*/ 483284199 w 92"/>
                <a:gd name="T83" fmla="*/ 126612353 h 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2"/>
                <a:gd name="T127" fmla="*/ 0 h 89"/>
                <a:gd name="T128" fmla="*/ 92 w 92"/>
                <a:gd name="T129" fmla="*/ 89 h 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2" h="89">
                  <a:moveTo>
                    <a:pt x="53" y="17"/>
                  </a:moveTo>
                  <a:cubicBezTo>
                    <a:pt x="52" y="11"/>
                    <a:pt x="48" y="18"/>
                    <a:pt x="46" y="11"/>
                  </a:cubicBezTo>
                  <a:cubicBezTo>
                    <a:pt x="39" y="13"/>
                    <a:pt x="39" y="14"/>
                    <a:pt x="39" y="21"/>
                  </a:cubicBezTo>
                  <a:cubicBezTo>
                    <a:pt x="39" y="26"/>
                    <a:pt x="42" y="31"/>
                    <a:pt x="47" y="31"/>
                  </a:cubicBezTo>
                  <a:cubicBezTo>
                    <a:pt x="47" y="34"/>
                    <a:pt x="57" y="39"/>
                    <a:pt x="59" y="40"/>
                  </a:cubicBezTo>
                  <a:cubicBezTo>
                    <a:pt x="59" y="40"/>
                    <a:pt x="59" y="40"/>
                    <a:pt x="59" y="40"/>
                  </a:cubicBezTo>
                  <a:cubicBezTo>
                    <a:pt x="69" y="50"/>
                    <a:pt x="69" y="50"/>
                    <a:pt x="69" y="50"/>
                  </a:cubicBezTo>
                  <a:cubicBezTo>
                    <a:pt x="69" y="50"/>
                    <a:pt x="69" y="50"/>
                    <a:pt x="69" y="50"/>
                  </a:cubicBezTo>
                  <a:cubicBezTo>
                    <a:pt x="72" y="53"/>
                    <a:pt x="74" y="56"/>
                    <a:pt x="79" y="55"/>
                  </a:cubicBezTo>
                  <a:cubicBezTo>
                    <a:pt x="80" y="57"/>
                    <a:pt x="90" y="64"/>
                    <a:pt x="92" y="64"/>
                  </a:cubicBezTo>
                  <a:cubicBezTo>
                    <a:pt x="92" y="66"/>
                    <a:pt x="91" y="68"/>
                    <a:pt x="89" y="69"/>
                  </a:cubicBezTo>
                  <a:cubicBezTo>
                    <a:pt x="89" y="69"/>
                    <a:pt x="89" y="69"/>
                    <a:pt x="89" y="69"/>
                  </a:cubicBezTo>
                  <a:cubicBezTo>
                    <a:pt x="87" y="66"/>
                    <a:pt x="87" y="66"/>
                    <a:pt x="87" y="66"/>
                  </a:cubicBezTo>
                  <a:cubicBezTo>
                    <a:pt x="87" y="66"/>
                    <a:pt x="87" y="66"/>
                    <a:pt x="87" y="66"/>
                  </a:cubicBezTo>
                  <a:cubicBezTo>
                    <a:pt x="86" y="66"/>
                    <a:pt x="83" y="66"/>
                    <a:pt x="83" y="64"/>
                  </a:cubicBezTo>
                  <a:cubicBezTo>
                    <a:pt x="81" y="64"/>
                    <a:pt x="80" y="64"/>
                    <a:pt x="79" y="64"/>
                  </a:cubicBezTo>
                  <a:cubicBezTo>
                    <a:pt x="79" y="66"/>
                    <a:pt x="79" y="67"/>
                    <a:pt x="79" y="69"/>
                  </a:cubicBezTo>
                  <a:cubicBezTo>
                    <a:pt x="79" y="71"/>
                    <a:pt x="80" y="74"/>
                    <a:pt x="82" y="74"/>
                  </a:cubicBezTo>
                  <a:cubicBezTo>
                    <a:pt x="81" y="76"/>
                    <a:pt x="80" y="80"/>
                    <a:pt x="79" y="80"/>
                  </a:cubicBezTo>
                  <a:cubicBezTo>
                    <a:pt x="78" y="84"/>
                    <a:pt x="76" y="86"/>
                    <a:pt x="76" y="89"/>
                  </a:cubicBezTo>
                  <a:cubicBezTo>
                    <a:pt x="74" y="89"/>
                    <a:pt x="68" y="87"/>
                    <a:pt x="68" y="87"/>
                  </a:cubicBezTo>
                  <a:cubicBezTo>
                    <a:pt x="70" y="83"/>
                    <a:pt x="73" y="82"/>
                    <a:pt x="73" y="79"/>
                  </a:cubicBezTo>
                  <a:cubicBezTo>
                    <a:pt x="73" y="72"/>
                    <a:pt x="67" y="65"/>
                    <a:pt x="62" y="63"/>
                  </a:cubicBezTo>
                  <a:cubicBezTo>
                    <a:pt x="56" y="62"/>
                    <a:pt x="53" y="57"/>
                    <a:pt x="53" y="57"/>
                  </a:cubicBezTo>
                  <a:cubicBezTo>
                    <a:pt x="29" y="53"/>
                    <a:pt x="22" y="30"/>
                    <a:pt x="19" y="26"/>
                  </a:cubicBezTo>
                  <a:cubicBezTo>
                    <a:pt x="15" y="26"/>
                    <a:pt x="14" y="26"/>
                    <a:pt x="12" y="26"/>
                  </a:cubicBezTo>
                  <a:cubicBezTo>
                    <a:pt x="8" y="26"/>
                    <a:pt x="6" y="27"/>
                    <a:pt x="3" y="29"/>
                  </a:cubicBezTo>
                  <a:cubicBezTo>
                    <a:pt x="1" y="27"/>
                    <a:pt x="0" y="22"/>
                    <a:pt x="0" y="18"/>
                  </a:cubicBezTo>
                  <a:cubicBezTo>
                    <a:pt x="0" y="15"/>
                    <a:pt x="0" y="14"/>
                    <a:pt x="0" y="10"/>
                  </a:cubicBezTo>
                  <a:cubicBezTo>
                    <a:pt x="0" y="10"/>
                    <a:pt x="0" y="10"/>
                    <a:pt x="0" y="10"/>
                  </a:cubicBezTo>
                  <a:cubicBezTo>
                    <a:pt x="1" y="9"/>
                    <a:pt x="1" y="9"/>
                    <a:pt x="1" y="9"/>
                  </a:cubicBezTo>
                  <a:cubicBezTo>
                    <a:pt x="4" y="9"/>
                    <a:pt x="4" y="9"/>
                    <a:pt x="4" y="9"/>
                  </a:cubicBezTo>
                  <a:cubicBezTo>
                    <a:pt x="4" y="9"/>
                    <a:pt x="4" y="9"/>
                    <a:pt x="4" y="9"/>
                  </a:cubicBezTo>
                  <a:cubicBezTo>
                    <a:pt x="7" y="7"/>
                    <a:pt x="8" y="5"/>
                    <a:pt x="11" y="4"/>
                  </a:cubicBezTo>
                  <a:cubicBezTo>
                    <a:pt x="11" y="8"/>
                    <a:pt x="15" y="8"/>
                    <a:pt x="17" y="9"/>
                  </a:cubicBezTo>
                  <a:cubicBezTo>
                    <a:pt x="18" y="7"/>
                    <a:pt x="27" y="1"/>
                    <a:pt x="28" y="1"/>
                  </a:cubicBezTo>
                  <a:cubicBezTo>
                    <a:pt x="28" y="1"/>
                    <a:pt x="28" y="1"/>
                    <a:pt x="28" y="1"/>
                  </a:cubicBezTo>
                  <a:cubicBezTo>
                    <a:pt x="38" y="0"/>
                    <a:pt x="38" y="0"/>
                    <a:pt x="38" y="0"/>
                  </a:cubicBezTo>
                  <a:cubicBezTo>
                    <a:pt x="38" y="0"/>
                    <a:pt x="38" y="0"/>
                    <a:pt x="38" y="0"/>
                  </a:cubicBezTo>
                  <a:cubicBezTo>
                    <a:pt x="41" y="4"/>
                    <a:pt x="47" y="4"/>
                    <a:pt x="53" y="4"/>
                  </a:cubicBezTo>
                  <a:cubicBezTo>
                    <a:pt x="53" y="10"/>
                    <a:pt x="49" y="13"/>
                    <a:pt x="53" y="17"/>
                  </a:cubicBezTo>
                  <a:cubicBezTo>
                    <a:pt x="53" y="17"/>
                    <a:pt x="53" y="17"/>
                    <a:pt x="53" y="17"/>
                  </a:cubicBezTo>
                  <a:close/>
                </a:path>
              </a:pathLst>
            </a:custGeom>
            <a:solidFill>
              <a:srgbClr val="002277"/>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28" name="Freeform 958"/>
            <p:cNvSpPr>
              <a:spLocks/>
            </p:cNvSpPr>
            <p:nvPr/>
          </p:nvSpPr>
          <p:spPr bwMode="auto">
            <a:xfrm>
              <a:off x="3927475" y="2536825"/>
              <a:ext cx="347663" cy="280988"/>
            </a:xfrm>
            <a:custGeom>
              <a:avLst/>
              <a:gdLst>
                <a:gd name="T0" fmla="*/ 210096072 w 104"/>
                <a:gd name="T1" fmla="*/ 566033120 h 89"/>
                <a:gd name="T2" fmla="*/ 210096072 w 104"/>
                <a:gd name="T3" fmla="*/ 513899763 h 89"/>
                <a:gd name="T4" fmla="*/ 219232651 w 104"/>
                <a:gd name="T5" fmla="*/ 431973187 h 89"/>
                <a:gd name="T6" fmla="*/ 191825889 w 104"/>
                <a:gd name="T7" fmla="*/ 320256037 h 89"/>
                <a:gd name="T8" fmla="*/ 0 w 104"/>
                <a:gd name="T9" fmla="*/ 230881839 h 89"/>
                <a:gd name="T10" fmla="*/ 0 w 104"/>
                <a:gd name="T11" fmla="*/ 230881839 h 89"/>
                <a:gd name="T12" fmla="*/ 27403704 w 104"/>
                <a:gd name="T13" fmla="*/ 215986594 h 89"/>
                <a:gd name="T14" fmla="*/ 27403704 w 104"/>
                <a:gd name="T15" fmla="*/ 215986594 h 89"/>
                <a:gd name="T16" fmla="*/ 73077542 w 104"/>
                <a:gd name="T17" fmla="*/ 186196104 h 89"/>
                <a:gd name="T18" fmla="*/ 73077542 w 104"/>
                <a:gd name="T19" fmla="*/ 186196104 h 89"/>
                <a:gd name="T20" fmla="*/ 127884949 w 104"/>
                <a:gd name="T21" fmla="*/ 208538971 h 89"/>
                <a:gd name="T22" fmla="*/ 127884949 w 104"/>
                <a:gd name="T23" fmla="*/ 208538971 h 89"/>
                <a:gd name="T24" fmla="*/ 219232651 w 104"/>
                <a:gd name="T25" fmla="*/ 208538971 h 89"/>
                <a:gd name="T26" fmla="*/ 219232651 w 104"/>
                <a:gd name="T27" fmla="*/ 208538971 h 89"/>
                <a:gd name="T28" fmla="*/ 219232651 w 104"/>
                <a:gd name="T29" fmla="*/ 111717108 h 89"/>
                <a:gd name="T30" fmla="*/ 219232651 w 104"/>
                <a:gd name="T31" fmla="*/ 111717108 h 89"/>
                <a:gd name="T32" fmla="*/ 283173590 w 104"/>
                <a:gd name="T33" fmla="*/ 148955220 h 89"/>
                <a:gd name="T34" fmla="*/ 456732414 w 104"/>
                <a:gd name="T35" fmla="*/ 14895250 h 89"/>
                <a:gd name="T36" fmla="*/ 548077046 w 104"/>
                <a:gd name="T37" fmla="*/ 0 h 89"/>
                <a:gd name="T38" fmla="*/ 548077046 w 104"/>
                <a:gd name="T39" fmla="*/ 0 h 89"/>
                <a:gd name="T40" fmla="*/ 548077046 w 104"/>
                <a:gd name="T41" fmla="*/ 37238123 h 89"/>
                <a:gd name="T42" fmla="*/ 548077046 w 104"/>
                <a:gd name="T43" fmla="*/ 37238123 h 89"/>
                <a:gd name="T44" fmla="*/ 758176045 w 104"/>
                <a:gd name="T45" fmla="*/ 126612353 h 89"/>
                <a:gd name="T46" fmla="*/ 840387309 w 104"/>
                <a:gd name="T47" fmla="*/ 156402843 h 89"/>
                <a:gd name="T48" fmla="*/ 840387309 w 104"/>
                <a:gd name="T49" fmla="*/ 156402843 h 89"/>
                <a:gd name="T50" fmla="*/ 840387309 w 104"/>
                <a:gd name="T51" fmla="*/ 148955220 h 89"/>
                <a:gd name="T52" fmla="*/ 840387309 w 104"/>
                <a:gd name="T53" fmla="*/ 148955220 h 89"/>
                <a:gd name="T54" fmla="*/ 950002076 w 104"/>
                <a:gd name="T55" fmla="*/ 171300817 h 89"/>
                <a:gd name="T56" fmla="*/ 840387309 w 104"/>
                <a:gd name="T57" fmla="*/ 357494149 h 89"/>
                <a:gd name="T58" fmla="*/ 895194693 w 104"/>
                <a:gd name="T59" fmla="*/ 394735075 h 89"/>
                <a:gd name="T60" fmla="*/ 895194693 w 104"/>
                <a:gd name="T61" fmla="*/ 394735075 h 89"/>
                <a:gd name="T62" fmla="*/ 886061136 w 104"/>
                <a:gd name="T63" fmla="*/ 417077943 h 89"/>
                <a:gd name="T64" fmla="*/ 886061136 w 104"/>
                <a:gd name="T65" fmla="*/ 417077943 h 89"/>
                <a:gd name="T66" fmla="*/ 886061136 w 104"/>
                <a:gd name="T67" fmla="*/ 461763677 h 89"/>
                <a:gd name="T68" fmla="*/ 913464828 w 104"/>
                <a:gd name="T69" fmla="*/ 543690253 h 89"/>
                <a:gd name="T70" fmla="*/ 712502218 w 104"/>
                <a:gd name="T71" fmla="*/ 595823610 h 89"/>
                <a:gd name="T72" fmla="*/ 657694835 w 104"/>
                <a:gd name="T73" fmla="*/ 580928365 h 89"/>
                <a:gd name="T74" fmla="*/ 557213624 w 104"/>
                <a:gd name="T75" fmla="*/ 655407318 h 89"/>
                <a:gd name="T76" fmla="*/ 447595835 w 104"/>
                <a:gd name="T77" fmla="*/ 633064451 h 89"/>
                <a:gd name="T78" fmla="*/ 401925031 w 104"/>
                <a:gd name="T79" fmla="*/ 655407318 h 89"/>
                <a:gd name="T80" fmla="*/ 210096072 w 104"/>
                <a:gd name="T81" fmla="*/ 566033120 h 89"/>
                <a:gd name="T82" fmla="*/ 210096072 w 104"/>
                <a:gd name="T83" fmla="*/ 566033120 h 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4"/>
                <a:gd name="T127" fmla="*/ 0 h 89"/>
                <a:gd name="T128" fmla="*/ 104 w 104"/>
                <a:gd name="T129" fmla="*/ 89 h 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4" h="89">
                  <a:moveTo>
                    <a:pt x="23" y="76"/>
                  </a:moveTo>
                  <a:cubicBezTo>
                    <a:pt x="25" y="75"/>
                    <a:pt x="23" y="71"/>
                    <a:pt x="23" y="69"/>
                  </a:cubicBezTo>
                  <a:cubicBezTo>
                    <a:pt x="23" y="62"/>
                    <a:pt x="24" y="62"/>
                    <a:pt x="24" y="58"/>
                  </a:cubicBezTo>
                  <a:cubicBezTo>
                    <a:pt x="24" y="54"/>
                    <a:pt x="22" y="47"/>
                    <a:pt x="21" y="43"/>
                  </a:cubicBezTo>
                  <a:cubicBezTo>
                    <a:pt x="18" y="43"/>
                    <a:pt x="0" y="32"/>
                    <a:pt x="0" y="31"/>
                  </a:cubicBezTo>
                  <a:cubicBezTo>
                    <a:pt x="0" y="31"/>
                    <a:pt x="0" y="31"/>
                    <a:pt x="0" y="31"/>
                  </a:cubicBezTo>
                  <a:cubicBezTo>
                    <a:pt x="3" y="29"/>
                    <a:pt x="3" y="29"/>
                    <a:pt x="3" y="29"/>
                  </a:cubicBezTo>
                  <a:cubicBezTo>
                    <a:pt x="3" y="29"/>
                    <a:pt x="3" y="29"/>
                    <a:pt x="3" y="29"/>
                  </a:cubicBezTo>
                  <a:cubicBezTo>
                    <a:pt x="5" y="29"/>
                    <a:pt x="6" y="25"/>
                    <a:pt x="8" y="25"/>
                  </a:cubicBezTo>
                  <a:cubicBezTo>
                    <a:pt x="8" y="25"/>
                    <a:pt x="8" y="25"/>
                    <a:pt x="8" y="25"/>
                  </a:cubicBezTo>
                  <a:cubicBezTo>
                    <a:pt x="14" y="28"/>
                    <a:pt x="14" y="28"/>
                    <a:pt x="14" y="28"/>
                  </a:cubicBezTo>
                  <a:cubicBezTo>
                    <a:pt x="14" y="28"/>
                    <a:pt x="14" y="28"/>
                    <a:pt x="14" y="28"/>
                  </a:cubicBezTo>
                  <a:cubicBezTo>
                    <a:pt x="18" y="26"/>
                    <a:pt x="22" y="27"/>
                    <a:pt x="24" y="28"/>
                  </a:cubicBezTo>
                  <a:cubicBezTo>
                    <a:pt x="24" y="28"/>
                    <a:pt x="24" y="28"/>
                    <a:pt x="24" y="28"/>
                  </a:cubicBezTo>
                  <a:cubicBezTo>
                    <a:pt x="24" y="15"/>
                    <a:pt x="24" y="15"/>
                    <a:pt x="24" y="15"/>
                  </a:cubicBezTo>
                  <a:cubicBezTo>
                    <a:pt x="24" y="15"/>
                    <a:pt x="24" y="15"/>
                    <a:pt x="24" y="15"/>
                  </a:cubicBezTo>
                  <a:cubicBezTo>
                    <a:pt x="27" y="17"/>
                    <a:pt x="27" y="20"/>
                    <a:pt x="31" y="20"/>
                  </a:cubicBezTo>
                  <a:cubicBezTo>
                    <a:pt x="39" y="20"/>
                    <a:pt x="49" y="8"/>
                    <a:pt x="50" y="2"/>
                  </a:cubicBezTo>
                  <a:cubicBezTo>
                    <a:pt x="54" y="2"/>
                    <a:pt x="57" y="1"/>
                    <a:pt x="60" y="0"/>
                  </a:cubicBezTo>
                  <a:cubicBezTo>
                    <a:pt x="60" y="0"/>
                    <a:pt x="60" y="0"/>
                    <a:pt x="60" y="0"/>
                  </a:cubicBezTo>
                  <a:cubicBezTo>
                    <a:pt x="60" y="5"/>
                    <a:pt x="60" y="5"/>
                    <a:pt x="60" y="5"/>
                  </a:cubicBezTo>
                  <a:cubicBezTo>
                    <a:pt x="60" y="5"/>
                    <a:pt x="60" y="5"/>
                    <a:pt x="60" y="5"/>
                  </a:cubicBezTo>
                  <a:cubicBezTo>
                    <a:pt x="69" y="8"/>
                    <a:pt x="75" y="14"/>
                    <a:pt x="83" y="17"/>
                  </a:cubicBezTo>
                  <a:cubicBezTo>
                    <a:pt x="83" y="17"/>
                    <a:pt x="90" y="21"/>
                    <a:pt x="92" y="21"/>
                  </a:cubicBezTo>
                  <a:cubicBezTo>
                    <a:pt x="92" y="21"/>
                    <a:pt x="92" y="21"/>
                    <a:pt x="92" y="21"/>
                  </a:cubicBezTo>
                  <a:cubicBezTo>
                    <a:pt x="92" y="20"/>
                    <a:pt x="92" y="20"/>
                    <a:pt x="92" y="20"/>
                  </a:cubicBezTo>
                  <a:cubicBezTo>
                    <a:pt x="92" y="20"/>
                    <a:pt x="92" y="20"/>
                    <a:pt x="92" y="20"/>
                  </a:cubicBezTo>
                  <a:cubicBezTo>
                    <a:pt x="96" y="20"/>
                    <a:pt x="100" y="21"/>
                    <a:pt x="104" y="23"/>
                  </a:cubicBezTo>
                  <a:cubicBezTo>
                    <a:pt x="100" y="29"/>
                    <a:pt x="98" y="45"/>
                    <a:pt x="92" y="48"/>
                  </a:cubicBezTo>
                  <a:cubicBezTo>
                    <a:pt x="92" y="50"/>
                    <a:pt x="96" y="52"/>
                    <a:pt x="98" y="53"/>
                  </a:cubicBezTo>
                  <a:cubicBezTo>
                    <a:pt x="98" y="53"/>
                    <a:pt x="98" y="53"/>
                    <a:pt x="98" y="53"/>
                  </a:cubicBezTo>
                  <a:cubicBezTo>
                    <a:pt x="97" y="56"/>
                    <a:pt x="97" y="56"/>
                    <a:pt x="97" y="56"/>
                  </a:cubicBezTo>
                  <a:cubicBezTo>
                    <a:pt x="97" y="56"/>
                    <a:pt x="97" y="56"/>
                    <a:pt x="97" y="56"/>
                  </a:cubicBezTo>
                  <a:cubicBezTo>
                    <a:pt x="97" y="60"/>
                    <a:pt x="97" y="59"/>
                    <a:pt x="97" y="62"/>
                  </a:cubicBezTo>
                  <a:cubicBezTo>
                    <a:pt x="97" y="66"/>
                    <a:pt x="98" y="71"/>
                    <a:pt x="100" y="73"/>
                  </a:cubicBezTo>
                  <a:cubicBezTo>
                    <a:pt x="94" y="79"/>
                    <a:pt x="89" y="88"/>
                    <a:pt x="78" y="80"/>
                  </a:cubicBezTo>
                  <a:cubicBezTo>
                    <a:pt x="76" y="79"/>
                    <a:pt x="74" y="78"/>
                    <a:pt x="72" y="78"/>
                  </a:cubicBezTo>
                  <a:cubicBezTo>
                    <a:pt x="66" y="78"/>
                    <a:pt x="61" y="84"/>
                    <a:pt x="61" y="88"/>
                  </a:cubicBezTo>
                  <a:cubicBezTo>
                    <a:pt x="56" y="88"/>
                    <a:pt x="51" y="89"/>
                    <a:pt x="49" y="85"/>
                  </a:cubicBezTo>
                  <a:cubicBezTo>
                    <a:pt x="47" y="85"/>
                    <a:pt x="46" y="88"/>
                    <a:pt x="44" y="88"/>
                  </a:cubicBezTo>
                  <a:cubicBezTo>
                    <a:pt x="39" y="88"/>
                    <a:pt x="25" y="83"/>
                    <a:pt x="23" y="76"/>
                  </a:cubicBezTo>
                  <a:cubicBezTo>
                    <a:pt x="23" y="76"/>
                    <a:pt x="23" y="76"/>
                    <a:pt x="23" y="7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29" name="Freeform 959"/>
            <p:cNvSpPr>
              <a:spLocks/>
            </p:cNvSpPr>
            <p:nvPr/>
          </p:nvSpPr>
          <p:spPr bwMode="auto">
            <a:xfrm>
              <a:off x="4148138" y="2462213"/>
              <a:ext cx="103187" cy="79375"/>
            </a:xfrm>
            <a:custGeom>
              <a:avLst/>
              <a:gdLst>
                <a:gd name="T0" fmla="*/ 9127611 w 31"/>
                <a:gd name="T1" fmla="*/ 141654571 h 25"/>
                <a:gd name="T2" fmla="*/ 18258244 w 31"/>
                <a:gd name="T3" fmla="*/ 149111510 h 25"/>
                <a:gd name="T4" fmla="*/ 45644095 w 31"/>
                <a:gd name="T5" fmla="*/ 82009963 h 25"/>
                <a:gd name="T6" fmla="*/ 73029953 w 31"/>
                <a:gd name="T7" fmla="*/ 37276512 h 25"/>
                <a:gd name="T8" fmla="*/ 100415823 w 31"/>
                <a:gd name="T9" fmla="*/ 89466902 h 25"/>
                <a:gd name="T10" fmla="*/ 100415823 w 31"/>
                <a:gd name="T11" fmla="*/ 89466902 h 25"/>
                <a:gd name="T12" fmla="*/ 136932298 w 31"/>
                <a:gd name="T13" fmla="*/ 89466902 h 25"/>
                <a:gd name="T14" fmla="*/ 136932298 w 31"/>
                <a:gd name="T15" fmla="*/ 59644608 h 25"/>
                <a:gd name="T16" fmla="*/ 136932298 w 31"/>
                <a:gd name="T17" fmla="*/ 59644608 h 25"/>
                <a:gd name="T18" fmla="*/ 100415823 w 31"/>
                <a:gd name="T19" fmla="*/ 22365360 h 25"/>
                <a:gd name="T20" fmla="*/ 182576382 w 31"/>
                <a:gd name="T21" fmla="*/ 7454211 h 25"/>
                <a:gd name="T22" fmla="*/ 219089883 w 31"/>
                <a:gd name="T23" fmla="*/ 7454211 h 25"/>
                <a:gd name="T24" fmla="*/ 282992204 w 31"/>
                <a:gd name="T25" fmla="*/ 0 h 25"/>
                <a:gd name="T26" fmla="*/ 237348121 w 31"/>
                <a:gd name="T27" fmla="*/ 111832278 h 25"/>
                <a:gd name="T28" fmla="*/ 237348121 w 31"/>
                <a:gd name="T29" fmla="*/ 111832278 h 25"/>
                <a:gd name="T30" fmla="*/ 191703990 w 31"/>
                <a:gd name="T31" fmla="*/ 186388054 h 25"/>
                <a:gd name="T32" fmla="*/ 182576382 w 31"/>
                <a:gd name="T33" fmla="*/ 186388054 h 25"/>
                <a:gd name="T34" fmla="*/ 155190536 w 31"/>
                <a:gd name="T35" fmla="*/ 156565718 h 25"/>
                <a:gd name="T36" fmla="*/ 155190536 w 31"/>
                <a:gd name="T37" fmla="*/ 156565718 h 25"/>
                <a:gd name="T38" fmla="*/ 9127611 w 31"/>
                <a:gd name="T39" fmla="*/ 141654571 h 25"/>
                <a:gd name="T40" fmla="*/ 9127611 w 31"/>
                <a:gd name="T41" fmla="*/ 141654571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25"/>
                <a:gd name="T65" fmla="*/ 31 w 31"/>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25">
                  <a:moveTo>
                    <a:pt x="1" y="19"/>
                  </a:moveTo>
                  <a:cubicBezTo>
                    <a:pt x="2" y="19"/>
                    <a:pt x="1" y="20"/>
                    <a:pt x="2" y="20"/>
                  </a:cubicBezTo>
                  <a:cubicBezTo>
                    <a:pt x="0" y="15"/>
                    <a:pt x="3" y="15"/>
                    <a:pt x="5" y="11"/>
                  </a:cubicBezTo>
                  <a:cubicBezTo>
                    <a:pt x="5" y="9"/>
                    <a:pt x="6" y="5"/>
                    <a:pt x="8" y="5"/>
                  </a:cubicBezTo>
                  <a:cubicBezTo>
                    <a:pt x="8" y="9"/>
                    <a:pt x="9" y="11"/>
                    <a:pt x="11" y="12"/>
                  </a:cubicBezTo>
                  <a:cubicBezTo>
                    <a:pt x="11" y="12"/>
                    <a:pt x="11" y="12"/>
                    <a:pt x="11" y="12"/>
                  </a:cubicBezTo>
                  <a:cubicBezTo>
                    <a:pt x="15" y="12"/>
                    <a:pt x="15" y="12"/>
                    <a:pt x="15" y="12"/>
                  </a:cubicBezTo>
                  <a:cubicBezTo>
                    <a:pt x="15" y="8"/>
                    <a:pt x="15" y="8"/>
                    <a:pt x="15" y="8"/>
                  </a:cubicBezTo>
                  <a:cubicBezTo>
                    <a:pt x="15" y="8"/>
                    <a:pt x="15" y="8"/>
                    <a:pt x="15" y="8"/>
                  </a:cubicBezTo>
                  <a:cubicBezTo>
                    <a:pt x="12" y="7"/>
                    <a:pt x="11" y="5"/>
                    <a:pt x="11" y="3"/>
                  </a:cubicBezTo>
                  <a:cubicBezTo>
                    <a:pt x="16" y="3"/>
                    <a:pt x="16" y="1"/>
                    <a:pt x="20" y="1"/>
                  </a:cubicBezTo>
                  <a:cubicBezTo>
                    <a:pt x="21" y="1"/>
                    <a:pt x="23" y="1"/>
                    <a:pt x="24" y="1"/>
                  </a:cubicBezTo>
                  <a:cubicBezTo>
                    <a:pt x="27" y="1"/>
                    <a:pt x="29" y="1"/>
                    <a:pt x="31" y="0"/>
                  </a:cubicBezTo>
                  <a:cubicBezTo>
                    <a:pt x="29" y="10"/>
                    <a:pt x="26" y="6"/>
                    <a:pt x="26" y="15"/>
                  </a:cubicBezTo>
                  <a:cubicBezTo>
                    <a:pt x="26" y="15"/>
                    <a:pt x="26" y="15"/>
                    <a:pt x="26" y="15"/>
                  </a:cubicBezTo>
                  <a:cubicBezTo>
                    <a:pt x="21" y="25"/>
                    <a:pt x="21" y="25"/>
                    <a:pt x="21" y="25"/>
                  </a:cubicBezTo>
                  <a:cubicBezTo>
                    <a:pt x="20" y="25"/>
                    <a:pt x="20" y="25"/>
                    <a:pt x="20" y="25"/>
                  </a:cubicBezTo>
                  <a:cubicBezTo>
                    <a:pt x="17" y="21"/>
                    <a:pt x="17" y="21"/>
                    <a:pt x="17" y="21"/>
                  </a:cubicBezTo>
                  <a:cubicBezTo>
                    <a:pt x="17" y="21"/>
                    <a:pt x="17" y="21"/>
                    <a:pt x="17" y="21"/>
                  </a:cubicBezTo>
                  <a:cubicBezTo>
                    <a:pt x="17" y="21"/>
                    <a:pt x="3" y="20"/>
                    <a:pt x="1" y="19"/>
                  </a:cubicBezTo>
                  <a:cubicBezTo>
                    <a:pt x="1" y="19"/>
                    <a:pt x="1" y="19"/>
                    <a:pt x="1" y="1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30" name="Freeform 960"/>
            <p:cNvSpPr>
              <a:spLocks/>
            </p:cNvSpPr>
            <p:nvPr/>
          </p:nvSpPr>
          <p:spPr bwMode="auto">
            <a:xfrm>
              <a:off x="4127500" y="2528888"/>
              <a:ext cx="103188" cy="58737"/>
            </a:xfrm>
            <a:custGeom>
              <a:avLst/>
              <a:gdLst>
                <a:gd name="T0" fmla="*/ 282992204 w 31"/>
                <a:gd name="T1" fmla="*/ 87613052 h 18"/>
                <a:gd name="T2" fmla="*/ 200834667 w 31"/>
                <a:gd name="T3" fmla="*/ 143368872 h 18"/>
                <a:gd name="T4" fmla="*/ 0 w 31"/>
                <a:gd name="T5" fmla="*/ 55755821 h 18"/>
                <a:gd name="T6" fmla="*/ 0 w 31"/>
                <a:gd name="T7" fmla="*/ 55755821 h 18"/>
                <a:gd name="T8" fmla="*/ 0 w 31"/>
                <a:gd name="T9" fmla="*/ 15928621 h 18"/>
                <a:gd name="T10" fmla="*/ 0 w 31"/>
                <a:gd name="T11" fmla="*/ 15928621 h 18"/>
                <a:gd name="T12" fmla="*/ 54771715 w 31"/>
                <a:gd name="T13" fmla="*/ 0 h 18"/>
                <a:gd name="T14" fmla="*/ 219089883 w 31"/>
                <a:gd name="T15" fmla="*/ 7964310 h 18"/>
                <a:gd name="T16" fmla="*/ 237348121 w 31"/>
                <a:gd name="T17" fmla="*/ 47788691 h 18"/>
                <a:gd name="T18" fmla="*/ 273864596 w 31"/>
                <a:gd name="T19" fmla="*/ 47788691 h 18"/>
                <a:gd name="T20" fmla="*/ 273864596 w 31"/>
                <a:gd name="T21" fmla="*/ 47788691 h 18"/>
                <a:gd name="T22" fmla="*/ 282992204 w 31"/>
                <a:gd name="T23" fmla="*/ 8761305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18"/>
                <a:gd name="T38" fmla="*/ 31 w 31"/>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18">
                  <a:moveTo>
                    <a:pt x="31" y="11"/>
                  </a:moveTo>
                  <a:cubicBezTo>
                    <a:pt x="27" y="11"/>
                    <a:pt x="23" y="16"/>
                    <a:pt x="22" y="18"/>
                  </a:cubicBezTo>
                  <a:cubicBezTo>
                    <a:pt x="14" y="15"/>
                    <a:pt x="9" y="10"/>
                    <a:pt x="0" y="7"/>
                  </a:cubicBezTo>
                  <a:cubicBezTo>
                    <a:pt x="0" y="7"/>
                    <a:pt x="0" y="7"/>
                    <a:pt x="0" y="7"/>
                  </a:cubicBezTo>
                  <a:cubicBezTo>
                    <a:pt x="0" y="2"/>
                    <a:pt x="0" y="2"/>
                    <a:pt x="0" y="2"/>
                  </a:cubicBezTo>
                  <a:cubicBezTo>
                    <a:pt x="0" y="2"/>
                    <a:pt x="0" y="2"/>
                    <a:pt x="0" y="2"/>
                  </a:cubicBezTo>
                  <a:cubicBezTo>
                    <a:pt x="2" y="1"/>
                    <a:pt x="4" y="0"/>
                    <a:pt x="6" y="0"/>
                  </a:cubicBezTo>
                  <a:cubicBezTo>
                    <a:pt x="9" y="0"/>
                    <a:pt x="21" y="2"/>
                    <a:pt x="24" y="1"/>
                  </a:cubicBezTo>
                  <a:cubicBezTo>
                    <a:pt x="24" y="3"/>
                    <a:pt x="26" y="4"/>
                    <a:pt x="26" y="6"/>
                  </a:cubicBezTo>
                  <a:cubicBezTo>
                    <a:pt x="28" y="6"/>
                    <a:pt x="29" y="7"/>
                    <a:pt x="30" y="6"/>
                  </a:cubicBezTo>
                  <a:cubicBezTo>
                    <a:pt x="30" y="6"/>
                    <a:pt x="30" y="6"/>
                    <a:pt x="30" y="6"/>
                  </a:cubicBezTo>
                  <a:cubicBezTo>
                    <a:pt x="31" y="11"/>
                    <a:pt x="31" y="11"/>
                    <a:pt x="31" y="11"/>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31" name="Freeform 961"/>
            <p:cNvSpPr>
              <a:spLocks/>
            </p:cNvSpPr>
            <p:nvPr/>
          </p:nvSpPr>
          <p:spPr bwMode="auto">
            <a:xfrm>
              <a:off x="4208463" y="2563813"/>
              <a:ext cx="25400" cy="31750"/>
            </a:xfrm>
            <a:custGeom>
              <a:avLst/>
              <a:gdLst>
                <a:gd name="T0" fmla="*/ 0 w 8"/>
                <a:gd name="T1" fmla="*/ 43701662 h 10"/>
                <a:gd name="T2" fmla="*/ 26581260 w 8"/>
                <a:gd name="T3" fmla="*/ 7284061 h 10"/>
                <a:gd name="T4" fmla="*/ 53162520 w 8"/>
                <a:gd name="T5" fmla="*/ 0 h 10"/>
                <a:gd name="T6" fmla="*/ 70882361 w 8"/>
                <a:gd name="T7" fmla="*/ 14568122 h 10"/>
                <a:gd name="T8" fmla="*/ 70882361 w 8"/>
                <a:gd name="T9" fmla="*/ 72835208 h 10"/>
                <a:gd name="T10" fmla="*/ 70882361 w 8"/>
                <a:gd name="T11" fmla="*/ 72835208 h 10"/>
                <a:gd name="T12" fmla="*/ 0 w 8"/>
                <a:gd name="T13" fmla="*/ 43701662 h 10"/>
                <a:gd name="T14" fmla="*/ 0 w 8"/>
                <a:gd name="T15" fmla="*/ 43701662 h 10"/>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0"/>
                <a:gd name="T26" fmla="*/ 8 w 8"/>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0">
                  <a:moveTo>
                    <a:pt x="0" y="6"/>
                  </a:moveTo>
                  <a:cubicBezTo>
                    <a:pt x="1" y="4"/>
                    <a:pt x="1" y="3"/>
                    <a:pt x="3" y="1"/>
                  </a:cubicBezTo>
                  <a:cubicBezTo>
                    <a:pt x="6" y="0"/>
                    <a:pt x="6" y="0"/>
                    <a:pt x="6" y="0"/>
                  </a:cubicBezTo>
                  <a:cubicBezTo>
                    <a:pt x="8" y="2"/>
                    <a:pt x="8" y="2"/>
                    <a:pt x="8" y="2"/>
                  </a:cubicBezTo>
                  <a:cubicBezTo>
                    <a:pt x="8" y="10"/>
                    <a:pt x="8" y="10"/>
                    <a:pt x="8" y="10"/>
                  </a:cubicBezTo>
                  <a:cubicBezTo>
                    <a:pt x="8" y="10"/>
                    <a:pt x="8" y="10"/>
                    <a:pt x="8" y="10"/>
                  </a:cubicBezTo>
                  <a:cubicBezTo>
                    <a:pt x="6" y="10"/>
                    <a:pt x="0" y="6"/>
                    <a:pt x="0" y="6"/>
                  </a:cubicBezTo>
                  <a:cubicBezTo>
                    <a:pt x="0" y="6"/>
                    <a:pt x="0" y="6"/>
                    <a:pt x="0" y="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32" name="Freeform 967"/>
            <p:cNvSpPr>
              <a:spLocks/>
            </p:cNvSpPr>
            <p:nvPr/>
          </p:nvSpPr>
          <p:spPr bwMode="auto">
            <a:xfrm>
              <a:off x="3863975" y="2414588"/>
              <a:ext cx="33338" cy="34925"/>
            </a:xfrm>
            <a:custGeom>
              <a:avLst/>
              <a:gdLst>
                <a:gd name="T0" fmla="*/ 81883488 w 10"/>
                <a:gd name="T1" fmla="*/ 67667074 h 11"/>
                <a:gd name="T2" fmla="*/ 0 w 10"/>
                <a:gd name="T3" fmla="*/ 45111390 h 11"/>
                <a:gd name="T4" fmla="*/ 45491831 w 10"/>
                <a:gd name="T5" fmla="*/ 0 h 11"/>
                <a:gd name="T6" fmla="*/ 90980646 w 10"/>
                <a:gd name="T7" fmla="*/ 7518564 h 11"/>
                <a:gd name="T8" fmla="*/ 81883488 w 10"/>
                <a:gd name="T9" fmla="*/ 67667074 h 11"/>
                <a:gd name="T10" fmla="*/ 81883488 w 10"/>
                <a:gd name="T11" fmla="*/ 67667074 h 11"/>
                <a:gd name="T12" fmla="*/ 0 60000 65536"/>
                <a:gd name="T13" fmla="*/ 0 60000 65536"/>
                <a:gd name="T14" fmla="*/ 0 60000 65536"/>
                <a:gd name="T15" fmla="*/ 0 60000 65536"/>
                <a:gd name="T16" fmla="*/ 0 60000 65536"/>
                <a:gd name="T17" fmla="*/ 0 60000 65536"/>
                <a:gd name="T18" fmla="*/ 0 w 10"/>
                <a:gd name="T19" fmla="*/ 0 h 11"/>
                <a:gd name="T20" fmla="*/ 10 w 10"/>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0" h="11">
                  <a:moveTo>
                    <a:pt x="9" y="9"/>
                  </a:moveTo>
                  <a:cubicBezTo>
                    <a:pt x="6" y="9"/>
                    <a:pt x="0" y="11"/>
                    <a:pt x="0" y="6"/>
                  </a:cubicBezTo>
                  <a:cubicBezTo>
                    <a:pt x="2" y="6"/>
                    <a:pt x="5" y="3"/>
                    <a:pt x="5" y="0"/>
                  </a:cubicBezTo>
                  <a:cubicBezTo>
                    <a:pt x="9" y="1"/>
                    <a:pt x="7" y="2"/>
                    <a:pt x="10" y="1"/>
                  </a:cubicBezTo>
                  <a:cubicBezTo>
                    <a:pt x="10" y="4"/>
                    <a:pt x="9" y="6"/>
                    <a:pt x="9" y="9"/>
                  </a:cubicBezTo>
                  <a:cubicBezTo>
                    <a:pt x="9" y="9"/>
                    <a:pt x="9" y="9"/>
                    <a:pt x="9" y="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33" name="Freeform 968"/>
            <p:cNvSpPr>
              <a:spLocks/>
            </p:cNvSpPr>
            <p:nvPr/>
          </p:nvSpPr>
          <p:spPr bwMode="auto">
            <a:xfrm>
              <a:off x="3779838" y="2382838"/>
              <a:ext cx="117475" cy="153987"/>
            </a:xfrm>
            <a:custGeom>
              <a:avLst/>
              <a:gdLst>
                <a:gd name="T0" fmla="*/ 277054317 w 35"/>
                <a:gd name="T1" fmla="*/ 82889902 h 48"/>
                <a:gd name="T2" fmla="*/ 221645296 w 35"/>
                <a:gd name="T3" fmla="*/ 113030700 h 48"/>
                <a:gd name="T4" fmla="*/ 323231033 w 35"/>
                <a:gd name="T5" fmla="*/ 143171477 h 48"/>
                <a:gd name="T6" fmla="*/ 323231033 w 35"/>
                <a:gd name="T7" fmla="*/ 226061401 h 48"/>
                <a:gd name="T8" fmla="*/ 277054317 w 35"/>
                <a:gd name="T9" fmla="*/ 286342954 h 48"/>
                <a:gd name="T10" fmla="*/ 230880639 w 35"/>
                <a:gd name="T11" fmla="*/ 308951282 h 48"/>
                <a:gd name="T12" fmla="*/ 166233188 w 35"/>
                <a:gd name="T13" fmla="*/ 331556864 h 48"/>
                <a:gd name="T14" fmla="*/ 18470693 w 35"/>
                <a:gd name="T15" fmla="*/ 361697727 h 48"/>
                <a:gd name="T16" fmla="*/ 18470693 w 35"/>
                <a:gd name="T17" fmla="*/ 361697727 h 48"/>
                <a:gd name="T18" fmla="*/ 27706042 w 35"/>
                <a:gd name="T19" fmla="*/ 339092058 h 48"/>
                <a:gd name="T20" fmla="*/ 27706042 w 35"/>
                <a:gd name="T21" fmla="*/ 339092058 h 48"/>
                <a:gd name="T22" fmla="*/ 0 w 35"/>
                <a:gd name="T23" fmla="*/ 339092058 h 48"/>
                <a:gd name="T24" fmla="*/ 0 w 35"/>
                <a:gd name="T25" fmla="*/ 339092058 h 48"/>
                <a:gd name="T26" fmla="*/ 0 w 35"/>
                <a:gd name="T27" fmla="*/ 286342954 h 48"/>
                <a:gd name="T28" fmla="*/ 0 w 35"/>
                <a:gd name="T29" fmla="*/ 286342954 h 48"/>
                <a:gd name="T30" fmla="*/ 36941385 w 35"/>
                <a:gd name="T31" fmla="*/ 271272566 h 48"/>
                <a:gd name="T32" fmla="*/ 101585785 w 35"/>
                <a:gd name="T33" fmla="*/ 256202178 h 48"/>
                <a:gd name="T34" fmla="*/ 55412084 w 35"/>
                <a:gd name="T35" fmla="*/ 256202178 h 48"/>
                <a:gd name="T36" fmla="*/ 73882770 w 35"/>
                <a:gd name="T37" fmla="*/ 210991013 h 48"/>
                <a:gd name="T38" fmla="*/ 9235346 w 35"/>
                <a:gd name="T39" fmla="*/ 158241865 h 48"/>
                <a:gd name="T40" fmla="*/ 55412084 w 35"/>
                <a:gd name="T41" fmla="*/ 128101089 h 48"/>
                <a:gd name="T42" fmla="*/ 129291815 w 35"/>
                <a:gd name="T43" fmla="*/ 128101089 h 48"/>
                <a:gd name="T44" fmla="*/ 156997845 w 35"/>
                <a:gd name="T45" fmla="*/ 52746381 h 48"/>
                <a:gd name="T46" fmla="*/ 258583630 w 35"/>
                <a:gd name="T47" fmla="*/ 7535197 h 48"/>
                <a:gd name="T48" fmla="*/ 267818973 w 35"/>
                <a:gd name="T49" fmla="*/ 82889902 h 48"/>
                <a:gd name="T50" fmla="*/ 267818973 w 35"/>
                <a:gd name="T51" fmla="*/ 82889902 h 48"/>
                <a:gd name="T52" fmla="*/ 277054317 w 35"/>
                <a:gd name="T53" fmla="*/ 82889902 h 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48"/>
                <a:gd name="T83" fmla="*/ 35 w 35"/>
                <a:gd name="T84" fmla="*/ 48 h 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48">
                  <a:moveTo>
                    <a:pt x="30" y="11"/>
                  </a:moveTo>
                  <a:cubicBezTo>
                    <a:pt x="29" y="13"/>
                    <a:pt x="27" y="15"/>
                    <a:pt x="24" y="15"/>
                  </a:cubicBezTo>
                  <a:cubicBezTo>
                    <a:pt x="24" y="20"/>
                    <a:pt x="32" y="19"/>
                    <a:pt x="35" y="19"/>
                  </a:cubicBezTo>
                  <a:cubicBezTo>
                    <a:pt x="35" y="23"/>
                    <a:pt x="35" y="26"/>
                    <a:pt x="35" y="30"/>
                  </a:cubicBezTo>
                  <a:cubicBezTo>
                    <a:pt x="35" y="33"/>
                    <a:pt x="30" y="35"/>
                    <a:pt x="30" y="38"/>
                  </a:cubicBezTo>
                  <a:cubicBezTo>
                    <a:pt x="27" y="38"/>
                    <a:pt x="25" y="39"/>
                    <a:pt x="25" y="41"/>
                  </a:cubicBezTo>
                  <a:cubicBezTo>
                    <a:pt x="22" y="41"/>
                    <a:pt x="20" y="44"/>
                    <a:pt x="18" y="44"/>
                  </a:cubicBezTo>
                  <a:cubicBezTo>
                    <a:pt x="10" y="44"/>
                    <a:pt x="8" y="46"/>
                    <a:pt x="2" y="48"/>
                  </a:cubicBezTo>
                  <a:cubicBezTo>
                    <a:pt x="2" y="48"/>
                    <a:pt x="2" y="48"/>
                    <a:pt x="2" y="48"/>
                  </a:cubicBezTo>
                  <a:cubicBezTo>
                    <a:pt x="3" y="45"/>
                    <a:pt x="3" y="45"/>
                    <a:pt x="3" y="45"/>
                  </a:cubicBezTo>
                  <a:cubicBezTo>
                    <a:pt x="3" y="45"/>
                    <a:pt x="3" y="45"/>
                    <a:pt x="3" y="45"/>
                  </a:cubicBezTo>
                  <a:cubicBezTo>
                    <a:pt x="2" y="45"/>
                    <a:pt x="1" y="45"/>
                    <a:pt x="0" y="45"/>
                  </a:cubicBezTo>
                  <a:cubicBezTo>
                    <a:pt x="0" y="45"/>
                    <a:pt x="0" y="45"/>
                    <a:pt x="0" y="45"/>
                  </a:cubicBezTo>
                  <a:cubicBezTo>
                    <a:pt x="0" y="38"/>
                    <a:pt x="0" y="38"/>
                    <a:pt x="0" y="38"/>
                  </a:cubicBezTo>
                  <a:cubicBezTo>
                    <a:pt x="0" y="38"/>
                    <a:pt x="0" y="38"/>
                    <a:pt x="0" y="38"/>
                  </a:cubicBezTo>
                  <a:cubicBezTo>
                    <a:pt x="2" y="38"/>
                    <a:pt x="4" y="37"/>
                    <a:pt x="4" y="36"/>
                  </a:cubicBezTo>
                  <a:cubicBezTo>
                    <a:pt x="7" y="36"/>
                    <a:pt x="10" y="36"/>
                    <a:pt x="11" y="34"/>
                  </a:cubicBezTo>
                  <a:cubicBezTo>
                    <a:pt x="10" y="34"/>
                    <a:pt x="6" y="36"/>
                    <a:pt x="6" y="34"/>
                  </a:cubicBezTo>
                  <a:cubicBezTo>
                    <a:pt x="6" y="32"/>
                    <a:pt x="8" y="28"/>
                    <a:pt x="8" y="28"/>
                  </a:cubicBezTo>
                  <a:cubicBezTo>
                    <a:pt x="2" y="27"/>
                    <a:pt x="1" y="26"/>
                    <a:pt x="1" y="21"/>
                  </a:cubicBezTo>
                  <a:cubicBezTo>
                    <a:pt x="5" y="20"/>
                    <a:pt x="5" y="20"/>
                    <a:pt x="6" y="17"/>
                  </a:cubicBezTo>
                  <a:cubicBezTo>
                    <a:pt x="10" y="17"/>
                    <a:pt x="11" y="17"/>
                    <a:pt x="14" y="17"/>
                  </a:cubicBezTo>
                  <a:cubicBezTo>
                    <a:pt x="17" y="17"/>
                    <a:pt x="17" y="11"/>
                    <a:pt x="17" y="7"/>
                  </a:cubicBezTo>
                  <a:cubicBezTo>
                    <a:pt x="22" y="7"/>
                    <a:pt x="20" y="0"/>
                    <a:pt x="28" y="1"/>
                  </a:cubicBezTo>
                  <a:cubicBezTo>
                    <a:pt x="30" y="5"/>
                    <a:pt x="34" y="9"/>
                    <a:pt x="29" y="11"/>
                  </a:cubicBezTo>
                  <a:cubicBezTo>
                    <a:pt x="29" y="11"/>
                    <a:pt x="29" y="11"/>
                    <a:pt x="29" y="11"/>
                  </a:cubicBezTo>
                  <a:cubicBezTo>
                    <a:pt x="30" y="11"/>
                    <a:pt x="30" y="11"/>
                    <a:pt x="30" y="11"/>
                  </a:cubicBezTo>
                  <a:close/>
                </a:path>
              </a:pathLst>
            </a:custGeom>
            <a:solidFill>
              <a:srgbClr val="002277"/>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34" name="Freeform 969"/>
            <p:cNvSpPr>
              <a:spLocks/>
            </p:cNvSpPr>
            <p:nvPr/>
          </p:nvSpPr>
          <p:spPr bwMode="auto">
            <a:xfrm>
              <a:off x="3794125" y="2770188"/>
              <a:ext cx="344488" cy="258762"/>
            </a:xfrm>
            <a:custGeom>
              <a:avLst/>
              <a:gdLst>
                <a:gd name="T0" fmla="*/ 574917613 w 103"/>
                <a:gd name="T1" fmla="*/ 15058123 h 81"/>
                <a:gd name="T2" fmla="*/ 766555748 w 103"/>
                <a:gd name="T3" fmla="*/ 105401380 h 81"/>
                <a:gd name="T4" fmla="*/ 812186221 w 103"/>
                <a:gd name="T5" fmla="*/ 82814182 h 81"/>
                <a:gd name="T6" fmla="*/ 921692864 w 103"/>
                <a:gd name="T7" fmla="*/ 105401380 h 81"/>
                <a:gd name="T8" fmla="*/ 930818921 w 103"/>
                <a:gd name="T9" fmla="*/ 158099304 h 81"/>
                <a:gd name="T10" fmla="*/ 730054540 w 103"/>
                <a:gd name="T11" fmla="*/ 271029743 h 81"/>
                <a:gd name="T12" fmla="*/ 638796991 w 103"/>
                <a:gd name="T13" fmla="*/ 459242582 h 81"/>
                <a:gd name="T14" fmla="*/ 520164292 w 103"/>
                <a:gd name="T15" fmla="*/ 549585801 h 81"/>
                <a:gd name="T16" fmla="*/ 255517607 w 103"/>
                <a:gd name="T17" fmla="*/ 602286469 h 81"/>
                <a:gd name="T18" fmla="*/ 155136975 w 103"/>
                <a:gd name="T19" fmla="*/ 504414191 h 81"/>
                <a:gd name="T20" fmla="*/ 182512125 w 103"/>
                <a:gd name="T21" fmla="*/ 353843903 h 81"/>
                <a:gd name="T22" fmla="*/ 255517607 w 103"/>
                <a:gd name="T23" fmla="*/ 188215583 h 81"/>
                <a:gd name="T24" fmla="*/ 255517607 w 103"/>
                <a:gd name="T25" fmla="*/ 165628363 h 81"/>
                <a:gd name="T26" fmla="*/ 27378183 w 103"/>
                <a:gd name="T27" fmla="*/ 143043930 h 81"/>
                <a:gd name="T28" fmla="*/ 0 w 103"/>
                <a:gd name="T29" fmla="*/ 45171631 h 81"/>
                <a:gd name="T30" fmla="*/ 127758804 w 103"/>
                <a:gd name="T31" fmla="*/ 0 h 81"/>
                <a:gd name="T32" fmla="*/ 282895778 w 103"/>
                <a:gd name="T33" fmla="*/ 30113502 h 81"/>
                <a:gd name="T34" fmla="*/ 383279384 w 103"/>
                <a:gd name="T35" fmla="*/ 45171631 h 81"/>
                <a:gd name="T36" fmla="*/ 383279384 w 103"/>
                <a:gd name="T37" fmla="*/ 45171631 h 81"/>
                <a:gd name="T38" fmla="*/ 529290349 w 103"/>
                <a:gd name="T39" fmla="*/ 45171631 h 81"/>
                <a:gd name="T40" fmla="*/ 529290349 w 103"/>
                <a:gd name="T41" fmla="*/ 45171631 h 81"/>
                <a:gd name="T42" fmla="*/ 574917613 w 103"/>
                <a:gd name="T43" fmla="*/ 15058123 h 81"/>
                <a:gd name="T44" fmla="*/ 574917613 w 103"/>
                <a:gd name="T45" fmla="*/ 15058123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3"/>
                <a:gd name="T70" fmla="*/ 0 h 81"/>
                <a:gd name="T71" fmla="*/ 103 w 103"/>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3" h="81">
                  <a:moveTo>
                    <a:pt x="63" y="2"/>
                  </a:moveTo>
                  <a:cubicBezTo>
                    <a:pt x="65" y="9"/>
                    <a:pt x="79" y="14"/>
                    <a:pt x="84" y="14"/>
                  </a:cubicBezTo>
                  <a:cubicBezTo>
                    <a:pt x="86" y="14"/>
                    <a:pt x="87" y="11"/>
                    <a:pt x="89" y="11"/>
                  </a:cubicBezTo>
                  <a:cubicBezTo>
                    <a:pt x="91" y="15"/>
                    <a:pt x="96" y="14"/>
                    <a:pt x="101" y="14"/>
                  </a:cubicBezTo>
                  <a:cubicBezTo>
                    <a:pt x="101" y="16"/>
                    <a:pt x="103" y="21"/>
                    <a:pt x="102" y="21"/>
                  </a:cubicBezTo>
                  <a:cubicBezTo>
                    <a:pt x="90" y="23"/>
                    <a:pt x="85" y="33"/>
                    <a:pt x="80" y="36"/>
                  </a:cubicBezTo>
                  <a:cubicBezTo>
                    <a:pt x="68" y="44"/>
                    <a:pt x="80" y="53"/>
                    <a:pt x="70" y="61"/>
                  </a:cubicBezTo>
                  <a:cubicBezTo>
                    <a:pt x="53" y="75"/>
                    <a:pt x="62" y="73"/>
                    <a:pt x="57" y="73"/>
                  </a:cubicBezTo>
                  <a:cubicBezTo>
                    <a:pt x="33" y="71"/>
                    <a:pt x="32" y="81"/>
                    <a:pt x="28" y="80"/>
                  </a:cubicBezTo>
                  <a:cubicBezTo>
                    <a:pt x="25" y="79"/>
                    <a:pt x="24" y="68"/>
                    <a:pt x="17" y="67"/>
                  </a:cubicBezTo>
                  <a:cubicBezTo>
                    <a:pt x="21" y="60"/>
                    <a:pt x="20" y="55"/>
                    <a:pt x="20" y="47"/>
                  </a:cubicBezTo>
                  <a:cubicBezTo>
                    <a:pt x="20" y="45"/>
                    <a:pt x="26" y="26"/>
                    <a:pt x="28" y="25"/>
                  </a:cubicBezTo>
                  <a:cubicBezTo>
                    <a:pt x="28" y="24"/>
                    <a:pt x="28" y="23"/>
                    <a:pt x="28" y="22"/>
                  </a:cubicBezTo>
                  <a:cubicBezTo>
                    <a:pt x="19" y="22"/>
                    <a:pt x="12" y="19"/>
                    <a:pt x="3" y="19"/>
                  </a:cubicBezTo>
                  <a:cubicBezTo>
                    <a:pt x="3" y="17"/>
                    <a:pt x="0" y="8"/>
                    <a:pt x="0" y="6"/>
                  </a:cubicBezTo>
                  <a:cubicBezTo>
                    <a:pt x="7" y="6"/>
                    <a:pt x="10" y="0"/>
                    <a:pt x="14" y="0"/>
                  </a:cubicBezTo>
                  <a:cubicBezTo>
                    <a:pt x="20" y="0"/>
                    <a:pt x="25" y="4"/>
                    <a:pt x="31" y="4"/>
                  </a:cubicBezTo>
                  <a:cubicBezTo>
                    <a:pt x="36" y="4"/>
                    <a:pt x="39" y="6"/>
                    <a:pt x="42" y="6"/>
                  </a:cubicBezTo>
                  <a:cubicBezTo>
                    <a:pt x="42" y="6"/>
                    <a:pt x="42" y="6"/>
                    <a:pt x="42" y="6"/>
                  </a:cubicBezTo>
                  <a:cubicBezTo>
                    <a:pt x="58" y="6"/>
                    <a:pt x="58" y="6"/>
                    <a:pt x="58" y="6"/>
                  </a:cubicBezTo>
                  <a:cubicBezTo>
                    <a:pt x="58" y="6"/>
                    <a:pt x="58" y="6"/>
                    <a:pt x="58" y="6"/>
                  </a:cubicBezTo>
                  <a:cubicBezTo>
                    <a:pt x="59" y="5"/>
                    <a:pt x="62" y="4"/>
                    <a:pt x="63" y="2"/>
                  </a:cubicBezTo>
                  <a:cubicBezTo>
                    <a:pt x="63" y="2"/>
                    <a:pt x="63" y="2"/>
                    <a:pt x="63" y="2"/>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35" name="Freeform 970"/>
            <p:cNvSpPr>
              <a:spLocks/>
            </p:cNvSpPr>
            <p:nvPr/>
          </p:nvSpPr>
          <p:spPr bwMode="auto">
            <a:xfrm>
              <a:off x="3784600" y="2835275"/>
              <a:ext cx="103188" cy="161925"/>
            </a:xfrm>
            <a:custGeom>
              <a:avLst/>
              <a:gdLst>
                <a:gd name="T0" fmla="*/ 82157561 w 31"/>
                <a:gd name="T1" fmla="*/ 7502712 h 51"/>
                <a:gd name="T2" fmla="*/ 282992204 w 31"/>
                <a:gd name="T3" fmla="*/ 15005424 h 51"/>
                <a:gd name="T4" fmla="*/ 282992204 w 31"/>
                <a:gd name="T5" fmla="*/ 37516298 h 51"/>
                <a:gd name="T6" fmla="*/ 209962275 w 31"/>
                <a:gd name="T7" fmla="*/ 202589678 h 51"/>
                <a:gd name="T8" fmla="*/ 182576382 w 31"/>
                <a:gd name="T9" fmla="*/ 352654825 h 51"/>
                <a:gd name="T10" fmla="*/ 54771715 w 31"/>
                <a:gd name="T11" fmla="*/ 367663069 h 51"/>
                <a:gd name="T12" fmla="*/ 0 w 31"/>
                <a:gd name="T13" fmla="*/ 217595097 h 51"/>
                <a:gd name="T14" fmla="*/ 63902345 w 31"/>
                <a:gd name="T15" fmla="*/ 97543484 h 51"/>
                <a:gd name="T16" fmla="*/ 73029953 w 31"/>
                <a:gd name="T17" fmla="*/ 52524466 h 51"/>
                <a:gd name="T18" fmla="*/ 82157561 w 31"/>
                <a:gd name="T19" fmla="*/ 7502712 h 51"/>
                <a:gd name="T20" fmla="*/ 82157561 w 31"/>
                <a:gd name="T21" fmla="*/ 7502712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51"/>
                <a:gd name="T35" fmla="*/ 31 w 31"/>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51">
                  <a:moveTo>
                    <a:pt x="9" y="1"/>
                  </a:moveTo>
                  <a:cubicBezTo>
                    <a:pt x="18" y="1"/>
                    <a:pt x="22" y="2"/>
                    <a:pt x="31" y="2"/>
                  </a:cubicBezTo>
                  <a:cubicBezTo>
                    <a:pt x="31" y="3"/>
                    <a:pt x="31" y="4"/>
                    <a:pt x="31" y="5"/>
                  </a:cubicBezTo>
                  <a:cubicBezTo>
                    <a:pt x="29" y="6"/>
                    <a:pt x="23" y="25"/>
                    <a:pt x="23" y="27"/>
                  </a:cubicBezTo>
                  <a:cubicBezTo>
                    <a:pt x="23" y="35"/>
                    <a:pt x="24" y="40"/>
                    <a:pt x="20" y="47"/>
                  </a:cubicBezTo>
                  <a:cubicBezTo>
                    <a:pt x="10" y="49"/>
                    <a:pt x="14" y="51"/>
                    <a:pt x="6" y="49"/>
                  </a:cubicBezTo>
                  <a:cubicBezTo>
                    <a:pt x="6" y="41"/>
                    <a:pt x="0" y="37"/>
                    <a:pt x="0" y="29"/>
                  </a:cubicBezTo>
                  <a:cubicBezTo>
                    <a:pt x="0" y="23"/>
                    <a:pt x="5" y="17"/>
                    <a:pt x="7" y="13"/>
                  </a:cubicBezTo>
                  <a:cubicBezTo>
                    <a:pt x="7" y="11"/>
                    <a:pt x="8" y="9"/>
                    <a:pt x="8" y="7"/>
                  </a:cubicBezTo>
                  <a:cubicBezTo>
                    <a:pt x="8" y="0"/>
                    <a:pt x="9" y="4"/>
                    <a:pt x="9" y="1"/>
                  </a:cubicBezTo>
                  <a:cubicBezTo>
                    <a:pt x="9" y="1"/>
                    <a:pt x="9" y="1"/>
                    <a:pt x="9" y="1"/>
                  </a:cubicBezTo>
                  <a:close/>
                </a:path>
              </a:pathLst>
            </a:custGeom>
            <a:solidFill>
              <a:srgbClr val="002277"/>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36" name="Freeform 980"/>
            <p:cNvSpPr>
              <a:spLocks/>
            </p:cNvSpPr>
            <p:nvPr/>
          </p:nvSpPr>
          <p:spPr bwMode="auto">
            <a:xfrm>
              <a:off x="4395788" y="2955925"/>
              <a:ext cx="80962" cy="50800"/>
            </a:xfrm>
            <a:custGeom>
              <a:avLst/>
              <a:gdLst>
                <a:gd name="T0" fmla="*/ 138872254 w 24"/>
                <a:gd name="T1" fmla="*/ 0 h 16"/>
                <a:gd name="T2" fmla="*/ 148128170 w 24"/>
                <a:gd name="T3" fmla="*/ 21530113 h 16"/>
                <a:gd name="T4" fmla="*/ 148128170 w 24"/>
                <a:gd name="T5" fmla="*/ 21530113 h 16"/>
                <a:gd name="T6" fmla="*/ 212934842 w 24"/>
                <a:gd name="T7" fmla="*/ 0 h 16"/>
                <a:gd name="T8" fmla="*/ 222193800 w 24"/>
                <a:gd name="T9" fmla="*/ 0 h 16"/>
                <a:gd name="T10" fmla="*/ 222193800 w 24"/>
                <a:gd name="T11" fmla="*/ 0 h 16"/>
                <a:gd name="T12" fmla="*/ 222193800 w 24"/>
                <a:gd name="T13" fmla="*/ 114821927 h 16"/>
                <a:gd name="T14" fmla="*/ 222193800 w 24"/>
                <a:gd name="T15" fmla="*/ 114821927 h 16"/>
                <a:gd name="T16" fmla="*/ 129613296 w 24"/>
                <a:gd name="T17" fmla="*/ 57410964 h 16"/>
                <a:gd name="T18" fmla="*/ 101839463 w 24"/>
                <a:gd name="T19" fmla="*/ 57410964 h 16"/>
                <a:gd name="T20" fmla="*/ 0 w 24"/>
                <a:gd name="T21" fmla="*/ 0 h 16"/>
                <a:gd name="T22" fmla="*/ 0 w 24"/>
                <a:gd name="T23" fmla="*/ 0 h 16"/>
                <a:gd name="T24" fmla="*/ 138872254 w 24"/>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16"/>
                <a:gd name="T41" fmla="*/ 24 w 24"/>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16">
                  <a:moveTo>
                    <a:pt x="15" y="0"/>
                  </a:moveTo>
                  <a:cubicBezTo>
                    <a:pt x="16" y="3"/>
                    <a:pt x="16" y="3"/>
                    <a:pt x="16" y="3"/>
                  </a:cubicBezTo>
                  <a:cubicBezTo>
                    <a:pt x="16" y="3"/>
                    <a:pt x="16" y="3"/>
                    <a:pt x="16" y="3"/>
                  </a:cubicBezTo>
                  <a:cubicBezTo>
                    <a:pt x="18" y="0"/>
                    <a:pt x="20" y="0"/>
                    <a:pt x="23" y="0"/>
                  </a:cubicBezTo>
                  <a:cubicBezTo>
                    <a:pt x="23" y="0"/>
                    <a:pt x="24" y="0"/>
                    <a:pt x="24" y="0"/>
                  </a:cubicBezTo>
                  <a:cubicBezTo>
                    <a:pt x="24" y="0"/>
                    <a:pt x="24" y="0"/>
                    <a:pt x="24" y="0"/>
                  </a:cubicBezTo>
                  <a:cubicBezTo>
                    <a:pt x="24" y="16"/>
                    <a:pt x="24" y="16"/>
                    <a:pt x="24" y="16"/>
                  </a:cubicBezTo>
                  <a:cubicBezTo>
                    <a:pt x="24" y="16"/>
                    <a:pt x="24" y="16"/>
                    <a:pt x="24" y="16"/>
                  </a:cubicBezTo>
                  <a:cubicBezTo>
                    <a:pt x="20" y="16"/>
                    <a:pt x="15" y="13"/>
                    <a:pt x="14" y="8"/>
                  </a:cubicBezTo>
                  <a:cubicBezTo>
                    <a:pt x="13" y="9"/>
                    <a:pt x="12" y="8"/>
                    <a:pt x="11" y="8"/>
                  </a:cubicBezTo>
                  <a:cubicBezTo>
                    <a:pt x="8" y="8"/>
                    <a:pt x="1" y="4"/>
                    <a:pt x="0" y="0"/>
                  </a:cubicBezTo>
                  <a:cubicBezTo>
                    <a:pt x="0" y="0"/>
                    <a:pt x="0" y="0"/>
                    <a:pt x="0" y="0"/>
                  </a:cubicBezTo>
                  <a:cubicBezTo>
                    <a:pt x="15" y="0"/>
                    <a:pt x="15" y="0"/>
                    <a:pt x="15" y="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37" name="Freeform 982"/>
            <p:cNvSpPr>
              <a:spLocks/>
            </p:cNvSpPr>
            <p:nvPr/>
          </p:nvSpPr>
          <p:spPr bwMode="auto">
            <a:xfrm>
              <a:off x="4270375" y="2851150"/>
              <a:ext cx="47625" cy="82550"/>
            </a:xfrm>
            <a:custGeom>
              <a:avLst/>
              <a:gdLst>
                <a:gd name="T0" fmla="*/ 0 w 14"/>
                <a:gd name="T1" fmla="*/ 45297195 h 26"/>
                <a:gd name="T2" fmla="*/ 84363570 w 14"/>
                <a:gd name="T3" fmla="*/ 0 h 26"/>
                <a:gd name="T4" fmla="*/ 131231210 w 14"/>
                <a:gd name="T5" fmla="*/ 83043924 h 26"/>
                <a:gd name="T6" fmla="*/ 131231210 w 14"/>
                <a:gd name="T7" fmla="*/ 83043924 h 26"/>
                <a:gd name="T8" fmla="*/ 131231210 w 14"/>
                <a:gd name="T9" fmla="*/ 120790675 h 26"/>
                <a:gd name="T10" fmla="*/ 131231210 w 14"/>
                <a:gd name="T11" fmla="*/ 120790675 h 26"/>
                <a:gd name="T12" fmla="*/ 74988822 w 14"/>
                <a:gd name="T13" fmla="*/ 196284176 h 26"/>
                <a:gd name="T14" fmla="*/ 0 w 14"/>
                <a:gd name="T15" fmla="*/ 45297195 h 26"/>
                <a:gd name="T16" fmla="*/ 0 w 14"/>
                <a:gd name="T17" fmla="*/ 45297195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26"/>
                <a:gd name="T29" fmla="*/ 14 w 14"/>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26">
                  <a:moveTo>
                    <a:pt x="0" y="6"/>
                  </a:moveTo>
                  <a:cubicBezTo>
                    <a:pt x="6" y="6"/>
                    <a:pt x="7" y="1"/>
                    <a:pt x="9" y="0"/>
                  </a:cubicBezTo>
                  <a:cubicBezTo>
                    <a:pt x="14" y="2"/>
                    <a:pt x="12" y="7"/>
                    <a:pt x="14" y="11"/>
                  </a:cubicBezTo>
                  <a:cubicBezTo>
                    <a:pt x="14" y="11"/>
                    <a:pt x="14" y="11"/>
                    <a:pt x="14" y="11"/>
                  </a:cubicBezTo>
                  <a:cubicBezTo>
                    <a:pt x="14" y="16"/>
                    <a:pt x="14" y="16"/>
                    <a:pt x="14" y="16"/>
                  </a:cubicBezTo>
                  <a:cubicBezTo>
                    <a:pt x="14" y="16"/>
                    <a:pt x="14" y="16"/>
                    <a:pt x="14" y="16"/>
                  </a:cubicBezTo>
                  <a:cubicBezTo>
                    <a:pt x="12" y="21"/>
                    <a:pt x="8" y="22"/>
                    <a:pt x="8" y="26"/>
                  </a:cubicBezTo>
                  <a:cubicBezTo>
                    <a:pt x="2" y="22"/>
                    <a:pt x="0" y="14"/>
                    <a:pt x="0" y="6"/>
                  </a:cubicBezTo>
                  <a:cubicBezTo>
                    <a:pt x="0" y="6"/>
                    <a:pt x="0" y="6"/>
                    <a:pt x="0" y="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38" name="Freeform 983"/>
            <p:cNvSpPr>
              <a:spLocks/>
            </p:cNvSpPr>
            <p:nvPr/>
          </p:nvSpPr>
          <p:spPr bwMode="auto">
            <a:xfrm>
              <a:off x="4281488" y="2790825"/>
              <a:ext cx="26987" cy="53975"/>
            </a:xfrm>
            <a:custGeom>
              <a:avLst/>
              <a:gdLst>
                <a:gd name="T0" fmla="*/ 17719846 w 8"/>
                <a:gd name="T1" fmla="*/ 44000531 h 17"/>
                <a:gd name="T2" fmla="*/ 70882361 w 8"/>
                <a:gd name="T3" fmla="*/ 0 h 17"/>
                <a:gd name="T4" fmla="*/ 70882361 w 8"/>
                <a:gd name="T5" fmla="*/ 124670890 h 17"/>
                <a:gd name="T6" fmla="*/ 26581260 w 8"/>
                <a:gd name="T7" fmla="*/ 124670890 h 17"/>
                <a:gd name="T8" fmla="*/ 0 w 8"/>
                <a:gd name="T9" fmla="*/ 95337210 h 17"/>
                <a:gd name="T10" fmla="*/ 17719846 w 8"/>
                <a:gd name="T11" fmla="*/ 44000531 h 17"/>
                <a:gd name="T12" fmla="*/ 17719846 w 8"/>
                <a:gd name="T13" fmla="*/ 44000531 h 17"/>
                <a:gd name="T14" fmla="*/ 0 60000 65536"/>
                <a:gd name="T15" fmla="*/ 0 60000 65536"/>
                <a:gd name="T16" fmla="*/ 0 60000 65536"/>
                <a:gd name="T17" fmla="*/ 0 60000 65536"/>
                <a:gd name="T18" fmla="*/ 0 60000 65536"/>
                <a:gd name="T19" fmla="*/ 0 60000 65536"/>
                <a:gd name="T20" fmla="*/ 0 60000 65536"/>
                <a:gd name="T21" fmla="*/ 0 w 8"/>
                <a:gd name="T22" fmla="*/ 0 h 17"/>
                <a:gd name="T23" fmla="*/ 8 w 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7">
                  <a:moveTo>
                    <a:pt x="2" y="6"/>
                  </a:moveTo>
                  <a:cubicBezTo>
                    <a:pt x="4" y="6"/>
                    <a:pt x="8" y="0"/>
                    <a:pt x="8" y="0"/>
                  </a:cubicBezTo>
                  <a:cubicBezTo>
                    <a:pt x="8" y="6"/>
                    <a:pt x="6" y="14"/>
                    <a:pt x="8" y="17"/>
                  </a:cubicBezTo>
                  <a:cubicBezTo>
                    <a:pt x="6" y="17"/>
                    <a:pt x="5" y="17"/>
                    <a:pt x="3" y="17"/>
                  </a:cubicBezTo>
                  <a:cubicBezTo>
                    <a:pt x="2" y="17"/>
                    <a:pt x="0" y="14"/>
                    <a:pt x="0" y="13"/>
                  </a:cubicBezTo>
                  <a:cubicBezTo>
                    <a:pt x="0" y="12"/>
                    <a:pt x="2" y="6"/>
                    <a:pt x="2" y="6"/>
                  </a:cubicBezTo>
                  <a:cubicBezTo>
                    <a:pt x="2" y="6"/>
                    <a:pt x="2" y="6"/>
                    <a:pt x="2" y="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39" name="Freeform 984"/>
            <p:cNvSpPr>
              <a:spLocks/>
            </p:cNvSpPr>
            <p:nvPr/>
          </p:nvSpPr>
          <p:spPr bwMode="auto">
            <a:xfrm>
              <a:off x="4487863" y="2325688"/>
              <a:ext cx="30162" cy="36512"/>
            </a:xfrm>
            <a:custGeom>
              <a:avLst/>
              <a:gdLst>
                <a:gd name="T0" fmla="*/ 0 w 9"/>
                <a:gd name="T1" fmla="*/ 42002601 h 12"/>
                <a:gd name="T2" fmla="*/ 53952011 w 9"/>
                <a:gd name="T3" fmla="*/ 0 h 12"/>
                <a:gd name="T4" fmla="*/ 80928005 w 9"/>
                <a:gd name="T5" fmla="*/ 14001751 h 12"/>
                <a:gd name="T6" fmla="*/ 0 w 9"/>
                <a:gd name="T7" fmla="*/ 42002601 h 12"/>
                <a:gd name="T8" fmla="*/ 0 w 9"/>
                <a:gd name="T9" fmla="*/ 42002601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0" y="6"/>
                  </a:moveTo>
                  <a:cubicBezTo>
                    <a:pt x="1" y="5"/>
                    <a:pt x="3" y="1"/>
                    <a:pt x="6" y="0"/>
                  </a:cubicBezTo>
                  <a:cubicBezTo>
                    <a:pt x="6" y="1"/>
                    <a:pt x="9" y="1"/>
                    <a:pt x="9" y="2"/>
                  </a:cubicBezTo>
                  <a:cubicBezTo>
                    <a:pt x="9" y="5"/>
                    <a:pt x="6" y="12"/>
                    <a:pt x="0" y="6"/>
                  </a:cubicBezTo>
                  <a:cubicBezTo>
                    <a:pt x="0" y="6"/>
                    <a:pt x="0" y="6"/>
                    <a:pt x="0" y="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40" name="Freeform 989"/>
            <p:cNvSpPr>
              <a:spLocks/>
            </p:cNvSpPr>
            <p:nvPr/>
          </p:nvSpPr>
          <p:spPr bwMode="auto">
            <a:xfrm>
              <a:off x="4308475" y="2608263"/>
              <a:ext cx="212725" cy="80962"/>
            </a:xfrm>
            <a:custGeom>
              <a:avLst/>
              <a:gdLst>
                <a:gd name="T0" fmla="*/ 329677154 w 64"/>
                <a:gd name="T1" fmla="*/ 23419312 h 25"/>
                <a:gd name="T2" fmla="*/ 293048387 w 64"/>
                <a:gd name="T3" fmla="*/ 23419312 h 25"/>
                <a:gd name="T4" fmla="*/ 274730977 w 64"/>
                <a:gd name="T5" fmla="*/ 62451491 h 25"/>
                <a:gd name="T6" fmla="*/ 302205579 w 64"/>
                <a:gd name="T7" fmla="*/ 101483681 h 25"/>
                <a:gd name="T8" fmla="*/ 91577993 w 64"/>
                <a:gd name="T9" fmla="*/ 117096548 h 25"/>
                <a:gd name="T10" fmla="*/ 91577993 w 64"/>
                <a:gd name="T11" fmla="*/ 117096548 h 25"/>
                <a:gd name="T12" fmla="*/ 36631805 w 64"/>
                <a:gd name="T13" fmla="*/ 148322282 h 25"/>
                <a:gd name="T14" fmla="*/ 36631805 w 64"/>
                <a:gd name="T15" fmla="*/ 148322282 h 25"/>
                <a:gd name="T16" fmla="*/ 109892400 w 64"/>
                <a:gd name="T17" fmla="*/ 163935150 h 25"/>
                <a:gd name="T18" fmla="*/ 109892400 w 64"/>
                <a:gd name="T19" fmla="*/ 163935150 h 25"/>
                <a:gd name="T20" fmla="*/ 201470417 w 64"/>
                <a:gd name="T21" fmla="*/ 156128716 h 25"/>
                <a:gd name="T22" fmla="*/ 201470417 w 64"/>
                <a:gd name="T23" fmla="*/ 156128716 h 25"/>
                <a:gd name="T24" fmla="*/ 320519962 w 64"/>
                <a:gd name="T25" fmla="*/ 195160928 h 25"/>
                <a:gd name="T26" fmla="*/ 384623330 w 64"/>
                <a:gd name="T27" fmla="*/ 195160928 h 25"/>
                <a:gd name="T28" fmla="*/ 503672970 w 64"/>
                <a:gd name="T29" fmla="*/ 163935150 h 25"/>
                <a:gd name="T30" fmla="*/ 586093748 w 64"/>
                <a:gd name="T31" fmla="*/ 70257924 h 25"/>
                <a:gd name="T32" fmla="*/ 549461954 w 64"/>
                <a:gd name="T33" fmla="*/ 23419312 h 25"/>
                <a:gd name="T34" fmla="*/ 467044203 w 64"/>
                <a:gd name="T35" fmla="*/ 0 h 25"/>
                <a:gd name="T36" fmla="*/ 467044203 w 64"/>
                <a:gd name="T37" fmla="*/ 0 h 25"/>
                <a:gd name="T38" fmla="*/ 329677154 w 64"/>
                <a:gd name="T39" fmla="*/ 23419312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4"/>
                <a:gd name="T61" fmla="*/ 0 h 25"/>
                <a:gd name="T62" fmla="*/ 64 w 64"/>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4" h="25">
                  <a:moveTo>
                    <a:pt x="36" y="3"/>
                  </a:moveTo>
                  <a:cubicBezTo>
                    <a:pt x="35" y="3"/>
                    <a:pt x="33" y="3"/>
                    <a:pt x="32" y="3"/>
                  </a:cubicBezTo>
                  <a:cubicBezTo>
                    <a:pt x="32" y="5"/>
                    <a:pt x="31" y="8"/>
                    <a:pt x="30" y="8"/>
                  </a:cubicBezTo>
                  <a:cubicBezTo>
                    <a:pt x="30" y="10"/>
                    <a:pt x="32" y="11"/>
                    <a:pt x="33" y="13"/>
                  </a:cubicBezTo>
                  <a:cubicBezTo>
                    <a:pt x="27" y="14"/>
                    <a:pt x="22" y="17"/>
                    <a:pt x="10" y="15"/>
                  </a:cubicBezTo>
                  <a:cubicBezTo>
                    <a:pt x="10" y="15"/>
                    <a:pt x="10" y="15"/>
                    <a:pt x="10" y="15"/>
                  </a:cubicBezTo>
                  <a:cubicBezTo>
                    <a:pt x="4" y="19"/>
                    <a:pt x="4" y="19"/>
                    <a:pt x="4" y="19"/>
                  </a:cubicBezTo>
                  <a:cubicBezTo>
                    <a:pt x="4" y="19"/>
                    <a:pt x="4" y="19"/>
                    <a:pt x="4" y="19"/>
                  </a:cubicBezTo>
                  <a:cubicBezTo>
                    <a:pt x="5" y="21"/>
                    <a:pt x="0" y="22"/>
                    <a:pt x="12" y="21"/>
                  </a:cubicBezTo>
                  <a:cubicBezTo>
                    <a:pt x="12" y="21"/>
                    <a:pt x="12" y="21"/>
                    <a:pt x="12" y="21"/>
                  </a:cubicBezTo>
                  <a:cubicBezTo>
                    <a:pt x="22" y="20"/>
                    <a:pt x="22" y="20"/>
                    <a:pt x="22" y="20"/>
                  </a:cubicBezTo>
                  <a:cubicBezTo>
                    <a:pt x="22" y="20"/>
                    <a:pt x="22" y="20"/>
                    <a:pt x="22" y="20"/>
                  </a:cubicBezTo>
                  <a:cubicBezTo>
                    <a:pt x="25" y="24"/>
                    <a:pt x="30" y="25"/>
                    <a:pt x="35" y="25"/>
                  </a:cubicBezTo>
                  <a:cubicBezTo>
                    <a:pt x="39" y="25"/>
                    <a:pt x="40" y="25"/>
                    <a:pt x="42" y="25"/>
                  </a:cubicBezTo>
                  <a:cubicBezTo>
                    <a:pt x="47" y="25"/>
                    <a:pt x="50" y="23"/>
                    <a:pt x="55" y="21"/>
                  </a:cubicBezTo>
                  <a:cubicBezTo>
                    <a:pt x="60" y="18"/>
                    <a:pt x="62" y="12"/>
                    <a:pt x="64" y="9"/>
                  </a:cubicBezTo>
                  <a:cubicBezTo>
                    <a:pt x="63" y="8"/>
                    <a:pt x="60" y="8"/>
                    <a:pt x="60" y="3"/>
                  </a:cubicBezTo>
                  <a:cubicBezTo>
                    <a:pt x="56" y="3"/>
                    <a:pt x="56" y="1"/>
                    <a:pt x="51" y="0"/>
                  </a:cubicBezTo>
                  <a:cubicBezTo>
                    <a:pt x="51" y="0"/>
                    <a:pt x="51" y="0"/>
                    <a:pt x="51" y="0"/>
                  </a:cubicBezTo>
                  <a:cubicBezTo>
                    <a:pt x="36" y="3"/>
                    <a:pt x="36" y="3"/>
                    <a:pt x="36" y="3"/>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41" name="Freeform 1065"/>
            <p:cNvSpPr>
              <a:spLocks/>
            </p:cNvSpPr>
            <p:nvPr/>
          </p:nvSpPr>
          <p:spPr bwMode="auto">
            <a:xfrm>
              <a:off x="4562475" y="2327275"/>
              <a:ext cx="203200" cy="69850"/>
            </a:xfrm>
            <a:custGeom>
              <a:avLst/>
              <a:gdLst>
                <a:gd name="T0" fmla="*/ 382766340 w 61"/>
                <a:gd name="T1" fmla="*/ 150376505 h 22"/>
                <a:gd name="T2" fmla="*/ 464785616 w 61"/>
                <a:gd name="T3" fmla="*/ 165413878 h 22"/>
                <a:gd name="T4" fmla="*/ 464785616 w 61"/>
                <a:gd name="T5" fmla="*/ 165413878 h 22"/>
                <a:gd name="T6" fmla="*/ 555921730 w 61"/>
                <a:gd name="T7" fmla="*/ 127820447 h 22"/>
                <a:gd name="T8" fmla="*/ 555921730 w 61"/>
                <a:gd name="T9" fmla="*/ 127820447 h 22"/>
                <a:gd name="T10" fmla="*/ 501241269 w 61"/>
                <a:gd name="T11" fmla="*/ 22556069 h 22"/>
                <a:gd name="T12" fmla="*/ 291630225 w 61"/>
                <a:gd name="T13" fmla="*/ 0 h 22"/>
                <a:gd name="T14" fmla="*/ 246063678 w 61"/>
                <a:gd name="T15" fmla="*/ 15037377 h 22"/>
                <a:gd name="T16" fmla="*/ 218721938 w 61"/>
                <a:gd name="T17" fmla="*/ 67668196 h 22"/>
                <a:gd name="T18" fmla="*/ 91136138 w 61"/>
                <a:gd name="T19" fmla="*/ 15037377 h 22"/>
                <a:gd name="T20" fmla="*/ 45566559 w 61"/>
                <a:gd name="T21" fmla="*/ 127820447 h 22"/>
                <a:gd name="T22" fmla="*/ 191383170 w 61"/>
                <a:gd name="T23" fmla="*/ 120301761 h 22"/>
                <a:gd name="T24" fmla="*/ 373652426 w 61"/>
                <a:gd name="T25" fmla="*/ 142857819 h 22"/>
                <a:gd name="T26" fmla="*/ 373652426 w 61"/>
                <a:gd name="T27" fmla="*/ 142857819 h 22"/>
                <a:gd name="T28" fmla="*/ 373652426 w 61"/>
                <a:gd name="T29" fmla="*/ 150376505 h 22"/>
                <a:gd name="T30" fmla="*/ 382766340 w 61"/>
                <a:gd name="T31" fmla="*/ 150376505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22"/>
                <a:gd name="T50" fmla="*/ 61 w 61"/>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22">
                  <a:moveTo>
                    <a:pt x="42" y="20"/>
                  </a:moveTo>
                  <a:cubicBezTo>
                    <a:pt x="42" y="20"/>
                    <a:pt x="51" y="22"/>
                    <a:pt x="51" y="22"/>
                  </a:cubicBezTo>
                  <a:cubicBezTo>
                    <a:pt x="51" y="22"/>
                    <a:pt x="51" y="22"/>
                    <a:pt x="51" y="22"/>
                  </a:cubicBezTo>
                  <a:cubicBezTo>
                    <a:pt x="61" y="17"/>
                    <a:pt x="61" y="17"/>
                    <a:pt x="61" y="17"/>
                  </a:cubicBezTo>
                  <a:cubicBezTo>
                    <a:pt x="61" y="17"/>
                    <a:pt x="61" y="17"/>
                    <a:pt x="61" y="17"/>
                  </a:cubicBezTo>
                  <a:cubicBezTo>
                    <a:pt x="59" y="12"/>
                    <a:pt x="55" y="3"/>
                    <a:pt x="55" y="3"/>
                  </a:cubicBezTo>
                  <a:cubicBezTo>
                    <a:pt x="51" y="3"/>
                    <a:pt x="37" y="0"/>
                    <a:pt x="32" y="0"/>
                  </a:cubicBezTo>
                  <a:cubicBezTo>
                    <a:pt x="30" y="0"/>
                    <a:pt x="30" y="1"/>
                    <a:pt x="27" y="2"/>
                  </a:cubicBezTo>
                  <a:cubicBezTo>
                    <a:pt x="27" y="3"/>
                    <a:pt x="24" y="9"/>
                    <a:pt x="24" y="9"/>
                  </a:cubicBezTo>
                  <a:cubicBezTo>
                    <a:pt x="20" y="9"/>
                    <a:pt x="12" y="4"/>
                    <a:pt x="10" y="2"/>
                  </a:cubicBezTo>
                  <a:cubicBezTo>
                    <a:pt x="5" y="6"/>
                    <a:pt x="0" y="10"/>
                    <a:pt x="5" y="17"/>
                  </a:cubicBezTo>
                  <a:cubicBezTo>
                    <a:pt x="7" y="16"/>
                    <a:pt x="21" y="16"/>
                    <a:pt x="21" y="16"/>
                  </a:cubicBezTo>
                  <a:cubicBezTo>
                    <a:pt x="31" y="16"/>
                    <a:pt x="31" y="19"/>
                    <a:pt x="41" y="19"/>
                  </a:cubicBezTo>
                  <a:cubicBezTo>
                    <a:pt x="41" y="19"/>
                    <a:pt x="41" y="19"/>
                    <a:pt x="41" y="19"/>
                  </a:cubicBezTo>
                  <a:cubicBezTo>
                    <a:pt x="41" y="20"/>
                    <a:pt x="41" y="20"/>
                    <a:pt x="41" y="20"/>
                  </a:cubicBezTo>
                  <a:cubicBezTo>
                    <a:pt x="42" y="20"/>
                    <a:pt x="42" y="20"/>
                    <a:pt x="42" y="2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42" name="Freeform 1066"/>
            <p:cNvSpPr>
              <a:spLocks/>
            </p:cNvSpPr>
            <p:nvPr/>
          </p:nvSpPr>
          <p:spPr bwMode="auto">
            <a:xfrm>
              <a:off x="4568825" y="2379663"/>
              <a:ext cx="163513" cy="82550"/>
            </a:xfrm>
            <a:custGeom>
              <a:avLst/>
              <a:gdLst>
                <a:gd name="T0" fmla="*/ 281428165 w 49"/>
                <a:gd name="T1" fmla="*/ 196284176 h 26"/>
                <a:gd name="T2" fmla="*/ 363132214 w 49"/>
                <a:gd name="T3" fmla="*/ 143439262 h 26"/>
                <a:gd name="T4" fmla="*/ 390366897 w 49"/>
                <a:gd name="T5" fmla="*/ 98142088 h 26"/>
                <a:gd name="T6" fmla="*/ 390366897 w 49"/>
                <a:gd name="T7" fmla="*/ 98142088 h 26"/>
                <a:gd name="T8" fmla="*/ 444836357 w 49"/>
                <a:gd name="T9" fmla="*/ 52844893 h 26"/>
                <a:gd name="T10" fmla="*/ 444836357 w 49"/>
                <a:gd name="T11" fmla="*/ 52844893 h 26"/>
                <a:gd name="T12" fmla="*/ 354053986 w 49"/>
                <a:gd name="T13" fmla="*/ 22648598 h 26"/>
                <a:gd name="T14" fmla="*/ 172486373 w 49"/>
                <a:gd name="T15" fmla="*/ 0 h 26"/>
                <a:gd name="T16" fmla="*/ 9078231 w 49"/>
                <a:gd name="T17" fmla="*/ 7550448 h 26"/>
                <a:gd name="T18" fmla="*/ 27234695 w 49"/>
                <a:gd name="T19" fmla="*/ 30196295 h 26"/>
                <a:gd name="T20" fmla="*/ 0 w 49"/>
                <a:gd name="T21" fmla="*/ 60395338 h 26"/>
                <a:gd name="T22" fmla="*/ 0 w 49"/>
                <a:gd name="T23" fmla="*/ 60395338 h 26"/>
                <a:gd name="T24" fmla="*/ 108938779 w 49"/>
                <a:gd name="T25" fmla="*/ 83043924 h 26"/>
                <a:gd name="T26" fmla="*/ 118017007 w 49"/>
                <a:gd name="T27" fmla="*/ 135888817 h 26"/>
                <a:gd name="T28" fmla="*/ 236037026 w 49"/>
                <a:gd name="T29" fmla="*/ 150986959 h 26"/>
                <a:gd name="T30" fmla="*/ 281428165 w 49"/>
                <a:gd name="T31" fmla="*/ 196284176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9"/>
                <a:gd name="T49" fmla="*/ 0 h 26"/>
                <a:gd name="T50" fmla="*/ 49 w 49"/>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9" h="26">
                  <a:moveTo>
                    <a:pt x="31" y="26"/>
                  </a:moveTo>
                  <a:cubicBezTo>
                    <a:pt x="31" y="22"/>
                    <a:pt x="37" y="20"/>
                    <a:pt x="40" y="19"/>
                  </a:cubicBezTo>
                  <a:cubicBezTo>
                    <a:pt x="40" y="18"/>
                    <a:pt x="42" y="13"/>
                    <a:pt x="43" y="13"/>
                  </a:cubicBezTo>
                  <a:cubicBezTo>
                    <a:pt x="43" y="13"/>
                    <a:pt x="43" y="13"/>
                    <a:pt x="43" y="13"/>
                  </a:cubicBezTo>
                  <a:cubicBezTo>
                    <a:pt x="49" y="7"/>
                    <a:pt x="49" y="7"/>
                    <a:pt x="49" y="7"/>
                  </a:cubicBezTo>
                  <a:cubicBezTo>
                    <a:pt x="49" y="7"/>
                    <a:pt x="49" y="7"/>
                    <a:pt x="49" y="7"/>
                  </a:cubicBezTo>
                  <a:cubicBezTo>
                    <a:pt x="49" y="1"/>
                    <a:pt x="38" y="5"/>
                    <a:pt x="39" y="3"/>
                  </a:cubicBezTo>
                  <a:cubicBezTo>
                    <a:pt x="30" y="3"/>
                    <a:pt x="29" y="0"/>
                    <a:pt x="19" y="0"/>
                  </a:cubicBezTo>
                  <a:cubicBezTo>
                    <a:pt x="19" y="0"/>
                    <a:pt x="4" y="0"/>
                    <a:pt x="1" y="1"/>
                  </a:cubicBezTo>
                  <a:cubicBezTo>
                    <a:pt x="2" y="4"/>
                    <a:pt x="3" y="1"/>
                    <a:pt x="3" y="4"/>
                  </a:cubicBezTo>
                  <a:cubicBezTo>
                    <a:pt x="3" y="5"/>
                    <a:pt x="2" y="8"/>
                    <a:pt x="0" y="8"/>
                  </a:cubicBezTo>
                  <a:cubicBezTo>
                    <a:pt x="0" y="8"/>
                    <a:pt x="0" y="8"/>
                    <a:pt x="0" y="8"/>
                  </a:cubicBezTo>
                  <a:cubicBezTo>
                    <a:pt x="12" y="11"/>
                    <a:pt x="12" y="11"/>
                    <a:pt x="12" y="11"/>
                  </a:cubicBezTo>
                  <a:cubicBezTo>
                    <a:pt x="13" y="18"/>
                    <a:pt x="13" y="18"/>
                    <a:pt x="13" y="18"/>
                  </a:cubicBezTo>
                  <a:cubicBezTo>
                    <a:pt x="26" y="20"/>
                    <a:pt x="26" y="20"/>
                    <a:pt x="26" y="20"/>
                  </a:cubicBezTo>
                  <a:cubicBezTo>
                    <a:pt x="31" y="26"/>
                    <a:pt x="31" y="26"/>
                    <a:pt x="31" y="26"/>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43" name="Freeform 1067"/>
            <p:cNvSpPr>
              <a:spLocks/>
            </p:cNvSpPr>
            <p:nvPr/>
          </p:nvSpPr>
          <p:spPr bwMode="auto">
            <a:xfrm>
              <a:off x="4418013" y="2417763"/>
              <a:ext cx="265112" cy="180975"/>
            </a:xfrm>
            <a:custGeom>
              <a:avLst/>
              <a:gdLst>
                <a:gd name="T0" fmla="*/ 377496340 w 79"/>
                <a:gd name="T1" fmla="*/ 29799439 h 57"/>
                <a:gd name="T2" fmla="*/ 395911753 w 79"/>
                <a:gd name="T3" fmla="*/ 44696423 h 57"/>
                <a:gd name="T4" fmla="*/ 644506270 w 79"/>
                <a:gd name="T5" fmla="*/ 59596148 h 57"/>
                <a:gd name="T6" fmla="*/ 699749475 w 79"/>
                <a:gd name="T7" fmla="*/ 111743804 h 57"/>
                <a:gd name="T8" fmla="*/ 699749475 w 79"/>
                <a:gd name="T9" fmla="*/ 111743804 h 57"/>
                <a:gd name="T10" fmla="*/ 653712460 w 79"/>
                <a:gd name="T11" fmla="*/ 193688179 h 57"/>
                <a:gd name="T12" fmla="*/ 727371078 w 79"/>
                <a:gd name="T13" fmla="*/ 320331654 h 57"/>
                <a:gd name="T14" fmla="*/ 672127873 w 79"/>
                <a:gd name="T15" fmla="*/ 424624278 h 57"/>
                <a:gd name="T16" fmla="*/ 672127873 w 79"/>
                <a:gd name="T17" fmla="*/ 424624278 h 57"/>
                <a:gd name="T18" fmla="*/ 662921684 w 79"/>
                <a:gd name="T19" fmla="*/ 424624278 h 57"/>
                <a:gd name="T20" fmla="*/ 662921684 w 79"/>
                <a:gd name="T21" fmla="*/ 424624278 h 57"/>
                <a:gd name="T22" fmla="*/ 497189034 w 79"/>
                <a:gd name="T23" fmla="*/ 409724564 h 57"/>
                <a:gd name="T24" fmla="*/ 285425343 w 79"/>
                <a:gd name="T25" fmla="*/ 372476644 h 57"/>
                <a:gd name="T26" fmla="*/ 92071021 w 79"/>
                <a:gd name="T27" fmla="*/ 283083734 h 57"/>
                <a:gd name="T28" fmla="*/ 0 w 79"/>
                <a:gd name="T29" fmla="*/ 74495862 h 57"/>
                <a:gd name="T30" fmla="*/ 18415419 w 79"/>
                <a:gd name="T31" fmla="*/ 52147656 h 57"/>
                <a:gd name="T32" fmla="*/ 239388328 w 79"/>
                <a:gd name="T33" fmla="*/ 0 h 57"/>
                <a:gd name="T34" fmla="*/ 303837722 w 79"/>
                <a:gd name="T35" fmla="*/ 44696423 h 57"/>
                <a:gd name="T36" fmla="*/ 359080927 w 79"/>
                <a:gd name="T37" fmla="*/ 44696423 h 57"/>
                <a:gd name="T38" fmla="*/ 359080927 w 79"/>
                <a:gd name="T39" fmla="*/ 44696423 h 57"/>
                <a:gd name="T40" fmla="*/ 377496340 w 79"/>
                <a:gd name="T41" fmla="*/ 29799439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57"/>
                <a:gd name="T65" fmla="*/ 79 w 79"/>
                <a:gd name="T66" fmla="*/ 57 h 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57">
                  <a:moveTo>
                    <a:pt x="41" y="4"/>
                  </a:moveTo>
                  <a:cubicBezTo>
                    <a:pt x="43" y="6"/>
                    <a:pt x="43" y="6"/>
                    <a:pt x="43" y="6"/>
                  </a:cubicBezTo>
                  <a:cubicBezTo>
                    <a:pt x="70" y="8"/>
                    <a:pt x="70" y="8"/>
                    <a:pt x="70" y="8"/>
                  </a:cubicBezTo>
                  <a:cubicBezTo>
                    <a:pt x="76" y="15"/>
                    <a:pt x="76" y="15"/>
                    <a:pt x="76" y="15"/>
                  </a:cubicBezTo>
                  <a:cubicBezTo>
                    <a:pt x="76" y="15"/>
                    <a:pt x="76" y="15"/>
                    <a:pt x="76" y="15"/>
                  </a:cubicBezTo>
                  <a:cubicBezTo>
                    <a:pt x="75" y="19"/>
                    <a:pt x="73" y="25"/>
                    <a:pt x="71" y="26"/>
                  </a:cubicBezTo>
                  <a:cubicBezTo>
                    <a:pt x="72" y="32"/>
                    <a:pt x="78" y="42"/>
                    <a:pt x="79" y="43"/>
                  </a:cubicBezTo>
                  <a:cubicBezTo>
                    <a:pt x="77" y="46"/>
                    <a:pt x="73" y="52"/>
                    <a:pt x="73" y="57"/>
                  </a:cubicBezTo>
                  <a:cubicBezTo>
                    <a:pt x="73" y="57"/>
                    <a:pt x="73" y="57"/>
                    <a:pt x="73" y="57"/>
                  </a:cubicBezTo>
                  <a:cubicBezTo>
                    <a:pt x="72" y="57"/>
                    <a:pt x="72" y="57"/>
                    <a:pt x="72" y="57"/>
                  </a:cubicBezTo>
                  <a:cubicBezTo>
                    <a:pt x="72" y="57"/>
                    <a:pt x="72" y="57"/>
                    <a:pt x="72" y="57"/>
                  </a:cubicBezTo>
                  <a:cubicBezTo>
                    <a:pt x="66" y="57"/>
                    <a:pt x="60" y="55"/>
                    <a:pt x="54" y="55"/>
                  </a:cubicBezTo>
                  <a:cubicBezTo>
                    <a:pt x="35" y="55"/>
                    <a:pt x="39" y="52"/>
                    <a:pt x="31" y="50"/>
                  </a:cubicBezTo>
                  <a:cubicBezTo>
                    <a:pt x="23" y="47"/>
                    <a:pt x="18" y="44"/>
                    <a:pt x="10" y="38"/>
                  </a:cubicBezTo>
                  <a:cubicBezTo>
                    <a:pt x="8" y="19"/>
                    <a:pt x="0" y="10"/>
                    <a:pt x="0" y="10"/>
                  </a:cubicBezTo>
                  <a:cubicBezTo>
                    <a:pt x="3" y="10"/>
                    <a:pt x="0" y="7"/>
                    <a:pt x="2" y="7"/>
                  </a:cubicBezTo>
                  <a:cubicBezTo>
                    <a:pt x="11" y="3"/>
                    <a:pt x="18" y="2"/>
                    <a:pt x="26" y="0"/>
                  </a:cubicBezTo>
                  <a:cubicBezTo>
                    <a:pt x="27" y="2"/>
                    <a:pt x="30" y="6"/>
                    <a:pt x="33" y="6"/>
                  </a:cubicBezTo>
                  <a:cubicBezTo>
                    <a:pt x="36" y="6"/>
                    <a:pt x="37" y="6"/>
                    <a:pt x="39" y="6"/>
                  </a:cubicBezTo>
                  <a:cubicBezTo>
                    <a:pt x="39" y="6"/>
                    <a:pt x="39" y="6"/>
                    <a:pt x="39" y="6"/>
                  </a:cubicBezTo>
                  <a:cubicBezTo>
                    <a:pt x="41" y="4"/>
                    <a:pt x="41" y="4"/>
                    <a:pt x="41" y="4"/>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44" name="Freeform 1068"/>
            <p:cNvSpPr>
              <a:spLocks/>
            </p:cNvSpPr>
            <p:nvPr/>
          </p:nvSpPr>
          <p:spPr bwMode="auto">
            <a:xfrm>
              <a:off x="4491038" y="2624138"/>
              <a:ext cx="177800" cy="76200"/>
            </a:xfrm>
            <a:custGeom>
              <a:avLst/>
              <a:gdLst>
                <a:gd name="T0" fmla="*/ 448453345 w 53"/>
                <a:gd name="T1" fmla="*/ 0 h 24"/>
                <a:gd name="T2" fmla="*/ 265410837 w 53"/>
                <a:gd name="T3" fmla="*/ 7354831 h 24"/>
                <a:gd name="T4" fmla="*/ 265410837 w 53"/>
                <a:gd name="T5" fmla="*/ 7354831 h 24"/>
                <a:gd name="T6" fmla="*/ 137282613 w 53"/>
                <a:gd name="T7" fmla="*/ 44128983 h 24"/>
                <a:gd name="T8" fmla="*/ 82368353 w 53"/>
                <a:gd name="T9" fmla="*/ 29419325 h 24"/>
                <a:gd name="T10" fmla="*/ 0 w 53"/>
                <a:gd name="T11" fmla="*/ 110319760 h 24"/>
                <a:gd name="T12" fmla="*/ 128128224 w 53"/>
                <a:gd name="T13" fmla="*/ 176513218 h 24"/>
                <a:gd name="T14" fmla="*/ 128128224 w 53"/>
                <a:gd name="T15" fmla="*/ 176513218 h 24"/>
                <a:gd name="T16" fmla="*/ 366084921 w 53"/>
                <a:gd name="T17" fmla="*/ 176513218 h 24"/>
                <a:gd name="T18" fmla="*/ 366084921 w 53"/>
                <a:gd name="T19" fmla="*/ 176513218 h 24"/>
                <a:gd name="T20" fmla="*/ 485061828 w 53"/>
                <a:gd name="T21" fmla="*/ 22064491 h 24"/>
                <a:gd name="T22" fmla="*/ 485061828 w 53"/>
                <a:gd name="T23" fmla="*/ 22064491 h 24"/>
                <a:gd name="T24" fmla="*/ 448453345 w 5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
                <a:gd name="T40" fmla="*/ 0 h 24"/>
                <a:gd name="T41" fmla="*/ 53 w 5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 h="24">
                  <a:moveTo>
                    <a:pt x="49" y="0"/>
                  </a:moveTo>
                  <a:cubicBezTo>
                    <a:pt x="29" y="1"/>
                    <a:pt x="29" y="1"/>
                    <a:pt x="29" y="1"/>
                  </a:cubicBezTo>
                  <a:cubicBezTo>
                    <a:pt x="29" y="1"/>
                    <a:pt x="29" y="1"/>
                    <a:pt x="29" y="1"/>
                  </a:cubicBezTo>
                  <a:cubicBezTo>
                    <a:pt x="26" y="1"/>
                    <a:pt x="20" y="6"/>
                    <a:pt x="15" y="6"/>
                  </a:cubicBezTo>
                  <a:cubicBezTo>
                    <a:pt x="13" y="6"/>
                    <a:pt x="11" y="5"/>
                    <a:pt x="9" y="4"/>
                  </a:cubicBezTo>
                  <a:cubicBezTo>
                    <a:pt x="7" y="7"/>
                    <a:pt x="5" y="12"/>
                    <a:pt x="0" y="15"/>
                  </a:cubicBezTo>
                  <a:cubicBezTo>
                    <a:pt x="5" y="19"/>
                    <a:pt x="8" y="22"/>
                    <a:pt x="14" y="24"/>
                  </a:cubicBezTo>
                  <a:cubicBezTo>
                    <a:pt x="14" y="24"/>
                    <a:pt x="14" y="24"/>
                    <a:pt x="14" y="24"/>
                  </a:cubicBezTo>
                  <a:cubicBezTo>
                    <a:pt x="40" y="24"/>
                    <a:pt x="40" y="24"/>
                    <a:pt x="40" y="24"/>
                  </a:cubicBezTo>
                  <a:cubicBezTo>
                    <a:pt x="40" y="24"/>
                    <a:pt x="40" y="24"/>
                    <a:pt x="40" y="24"/>
                  </a:cubicBezTo>
                  <a:cubicBezTo>
                    <a:pt x="45" y="16"/>
                    <a:pt x="51" y="11"/>
                    <a:pt x="53" y="3"/>
                  </a:cubicBezTo>
                  <a:cubicBezTo>
                    <a:pt x="53" y="3"/>
                    <a:pt x="53" y="3"/>
                    <a:pt x="53" y="3"/>
                  </a:cubicBezTo>
                  <a:cubicBezTo>
                    <a:pt x="49" y="0"/>
                    <a:pt x="49" y="0"/>
                    <a:pt x="49" y="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45" name="Freeform 1069"/>
            <p:cNvSpPr>
              <a:spLocks/>
            </p:cNvSpPr>
            <p:nvPr/>
          </p:nvSpPr>
          <p:spPr bwMode="auto">
            <a:xfrm>
              <a:off x="4613275" y="2268538"/>
              <a:ext cx="136525" cy="74612"/>
            </a:xfrm>
            <a:custGeom>
              <a:avLst/>
              <a:gdLst>
                <a:gd name="T0" fmla="*/ 373966556 w 41"/>
                <a:gd name="T1" fmla="*/ 175315202 h 23"/>
                <a:gd name="T2" fmla="*/ 373966556 w 41"/>
                <a:gd name="T3" fmla="*/ 22868286 h 23"/>
                <a:gd name="T4" fmla="*/ 273635122 w 41"/>
                <a:gd name="T5" fmla="*/ 30488283 h 23"/>
                <a:gd name="T6" fmla="*/ 145938326 w 41"/>
                <a:gd name="T7" fmla="*/ 7622761 h 23"/>
                <a:gd name="T8" fmla="*/ 9120768 w 41"/>
                <a:gd name="T9" fmla="*/ 60979327 h 23"/>
                <a:gd name="T10" fmla="*/ 100331481 w 41"/>
                <a:gd name="T11" fmla="*/ 152446927 h 23"/>
                <a:gd name="T12" fmla="*/ 155059091 w 41"/>
                <a:gd name="T13" fmla="*/ 144826930 h 23"/>
                <a:gd name="T14" fmla="*/ 373966556 w 41"/>
                <a:gd name="T15" fmla="*/ 175315202 h 23"/>
                <a:gd name="T16" fmla="*/ 373966556 w 41"/>
                <a:gd name="T17" fmla="*/ 175315202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23"/>
                <a:gd name="T29" fmla="*/ 41 w 41"/>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23">
                  <a:moveTo>
                    <a:pt x="41" y="23"/>
                  </a:moveTo>
                  <a:cubicBezTo>
                    <a:pt x="39" y="10"/>
                    <a:pt x="41" y="7"/>
                    <a:pt x="41" y="3"/>
                  </a:cubicBezTo>
                  <a:cubicBezTo>
                    <a:pt x="41" y="5"/>
                    <a:pt x="32" y="4"/>
                    <a:pt x="30" y="4"/>
                  </a:cubicBezTo>
                  <a:cubicBezTo>
                    <a:pt x="26" y="4"/>
                    <a:pt x="25" y="1"/>
                    <a:pt x="16" y="1"/>
                  </a:cubicBezTo>
                  <a:cubicBezTo>
                    <a:pt x="10" y="1"/>
                    <a:pt x="1" y="0"/>
                    <a:pt x="1" y="8"/>
                  </a:cubicBezTo>
                  <a:cubicBezTo>
                    <a:pt x="0" y="19"/>
                    <a:pt x="13" y="14"/>
                    <a:pt x="11" y="20"/>
                  </a:cubicBezTo>
                  <a:cubicBezTo>
                    <a:pt x="15" y="20"/>
                    <a:pt x="15" y="19"/>
                    <a:pt x="17" y="19"/>
                  </a:cubicBezTo>
                  <a:cubicBezTo>
                    <a:pt x="22" y="19"/>
                    <a:pt x="41" y="23"/>
                    <a:pt x="41" y="23"/>
                  </a:cubicBezTo>
                  <a:cubicBezTo>
                    <a:pt x="41" y="23"/>
                    <a:pt x="41" y="23"/>
                    <a:pt x="41" y="23"/>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46" name="Freeform 1070"/>
            <p:cNvSpPr>
              <a:spLocks/>
            </p:cNvSpPr>
            <p:nvPr/>
          </p:nvSpPr>
          <p:spPr bwMode="auto">
            <a:xfrm>
              <a:off x="4621213" y="2633663"/>
              <a:ext cx="228600" cy="144462"/>
            </a:xfrm>
            <a:custGeom>
              <a:avLst/>
              <a:gdLst>
                <a:gd name="T0" fmla="*/ 626332859 w 68"/>
                <a:gd name="T1" fmla="*/ 204435092 h 45"/>
                <a:gd name="T2" fmla="*/ 561855875 w 68"/>
                <a:gd name="T3" fmla="*/ 249865093 h 45"/>
                <a:gd name="T4" fmla="*/ 571066873 w 68"/>
                <a:gd name="T5" fmla="*/ 318010095 h 45"/>
                <a:gd name="T6" fmla="*/ 460537935 w 68"/>
                <a:gd name="T7" fmla="*/ 295295094 h 45"/>
                <a:gd name="T8" fmla="*/ 267112958 w 68"/>
                <a:gd name="T9" fmla="*/ 340725095 h 45"/>
                <a:gd name="T10" fmla="*/ 267112958 w 68"/>
                <a:gd name="T11" fmla="*/ 340725095 h 45"/>
                <a:gd name="T12" fmla="*/ 147372976 w 68"/>
                <a:gd name="T13" fmla="*/ 310437511 h 45"/>
                <a:gd name="T14" fmla="*/ 147372976 w 68"/>
                <a:gd name="T15" fmla="*/ 310437511 h 45"/>
                <a:gd name="T16" fmla="*/ 9211001 w 68"/>
                <a:gd name="T17" fmla="*/ 166577632 h 45"/>
                <a:gd name="T18" fmla="*/ 128950980 w 68"/>
                <a:gd name="T19" fmla="*/ 0 h 45"/>
                <a:gd name="T20" fmla="*/ 303956949 w 68"/>
                <a:gd name="T21" fmla="*/ 37857428 h 45"/>
                <a:gd name="T22" fmla="*/ 377641896 w 68"/>
                <a:gd name="T23" fmla="*/ 0 h 45"/>
                <a:gd name="T24" fmla="*/ 626332859 w 68"/>
                <a:gd name="T25" fmla="*/ 204435092 h 45"/>
                <a:gd name="T26" fmla="*/ 626332859 w 68"/>
                <a:gd name="T27" fmla="*/ 204435092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45"/>
                <a:gd name="T44" fmla="*/ 68 w 68"/>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45">
                  <a:moveTo>
                    <a:pt x="68" y="27"/>
                  </a:moveTo>
                  <a:cubicBezTo>
                    <a:pt x="66" y="29"/>
                    <a:pt x="65" y="31"/>
                    <a:pt x="61" y="33"/>
                  </a:cubicBezTo>
                  <a:cubicBezTo>
                    <a:pt x="60" y="37"/>
                    <a:pt x="62" y="39"/>
                    <a:pt x="62" y="42"/>
                  </a:cubicBezTo>
                  <a:cubicBezTo>
                    <a:pt x="59" y="42"/>
                    <a:pt x="55" y="39"/>
                    <a:pt x="50" y="39"/>
                  </a:cubicBezTo>
                  <a:cubicBezTo>
                    <a:pt x="42" y="39"/>
                    <a:pt x="37" y="44"/>
                    <a:pt x="29" y="45"/>
                  </a:cubicBezTo>
                  <a:cubicBezTo>
                    <a:pt x="29" y="45"/>
                    <a:pt x="29" y="45"/>
                    <a:pt x="29" y="45"/>
                  </a:cubicBezTo>
                  <a:cubicBezTo>
                    <a:pt x="16" y="41"/>
                    <a:pt x="16" y="41"/>
                    <a:pt x="16" y="41"/>
                  </a:cubicBezTo>
                  <a:cubicBezTo>
                    <a:pt x="16" y="41"/>
                    <a:pt x="16" y="41"/>
                    <a:pt x="16" y="41"/>
                  </a:cubicBezTo>
                  <a:cubicBezTo>
                    <a:pt x="11" y="33"/>
                    <a:pt x="0" y="32"/>
                    <a:pt x="1" y="22"/>
                  </a:cubicBezTo>
                  <a:cubicBezTo>
                    <a:pt x="6" y="14"/>
                    <a:pt x="12" y="8"/>
                    <a:pt x="14" y="0"/>
                  </a:cubicBezTo>
                  <a:cubicBezTo>
                    <a:pt x="23" y="0"/>
                    <a:pt x="27" y="5"/>
                    <a:pt x="33" y="5"/>
                  </a:cubicBezTo>
                  <a:cubicBezTo>
                    <a:pt x="37" y="5"/>
                    <a:pt x="37" y="0"/>
                    <a:pt x="41" y="0"/>
                  </a:cubicBezTo>
                  <a:cubicBezTo>
                    <a:pt x="56" y="0"/>
                    <a:pt x="49" y="28"/>
                    <a:pt x="68" y="27"/>
                  </a:cubicBezTo>
                  <a:cubicBezTo>
                    <a:pt x="68" y="27"/>
                    <a:pt x="68" y="27"/>
                    <a:pt x="68" y="27"/>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47" name="Freeform 1072"/>
            <p:cNvSpPr>
              <a:spLocks/>
            </p:cNvSpPr>
            <p:nvPr/>
          </p:nvSpPr>
          <p:spPr bwMode="auto">
            <a:xfrm>
              <a:off x="4656138" y="2382838"/>
              <a:ext cx="252412" cy="153987"/>
            </a:xfrm>
            <a:custGeom>
              <a:avLst/>
              <a:gdLst>
                <a:gd name="T0" fmla="*/ 289518870 w 76"/>
                <a:gd name="T1" fmla="*/ 0 h 48"/>
                <a:gd name="T2" fmla="*/ 361897812 w 76"/>
                <a:gd name="T3" fmla="*/ 15070394 h 48"/>
                <a:gd name="T4" fmla="*/ 416181360 w 76"/>
                <a:gd name="T5" fmla="*/ 15070394 h 48"/>
                <a:gd name="T6" fmla="*/ 425229104 w 76"/>
                <a:gd name="T7" fmla="*/ 52746381 h 48"/>
                <a:gd name="T8" fmla="*/ 479512559 w 76"/>
                <a:gd name="T9" fmla="*/ 30140787 h 48"/>
                <a:gd name="T10" fmla="*/ 533799021 w 76"/>
                <a:gd name="T11" fmla="*/ 52746381 h 48"/>
                <a:gd name="T12" fmla="*/ 542846765 w 76"/>
                <a:gd name="T13" fmla="*/ 113030700 h 48"/>
                <a:gd name="T14" fmla="*/ 606177963 w 76"/>
                <a:gd name="T15" fmla="*/ 158241865 h 48"/>
                <a:gd name="T16" fmla="*/ 651413674 w 76"/>
                <a:gd name="T17" fmla="*/ 188385430 h 48"/>
                <a:gd name="T18" fmla="*/ 687604649 w 76"/>
                <a:gd name="T19" fmla="*/ 203455818 h 48"/>
                <a:gd name="T20" fmla="*/ 651413674 w 76"/>
                <a:gd name="T21" fmla="*/ 233596595 h 48"/>
                <a:gd name="T22" fmla="*/ 588082476 w 76"/>
                <a:gd name="T23" fmla="*/ 210991013 h 48"/>
                <a:gd name="T24" fmla="*/ 597130219 w 76"/>
                <a:gd name="T25" fmla="*/ 248666983 h 48"/>
                <a:gd name="T26" fmla="*/ 615225707 w 76"/>
                <a:gd name="T27" fmla="*/ 263737372 h 48"/>
                <a:gd name="T28" fmla="*/ 615225707 w 76"/>
                <a:gd name="T29" fmla="*/ 301416088 h 48"/>
                <a:gd name="T30" fmla="*/ 560939244 w 76"/>
                <a:gd name="T31" fmla="*/ 301416088 h 48"/>
                <a:gd name="T32" fmla="*/ 542846765 w 76"/>
                <a:gd name="T33" fmla="*/ 331556864 h 48"/>
                <a:gd name="T34" fmla="*/ 542846765 w 76"/>
                <a:gd name="T35" fmla="*/ 361697727 h 48"/>
                <a:gd name="T36" fmla="*/ 479512559 w 76"/>
                <a:gd name="T37" fmla="*/ 346627253 h 48"/>
                <a:gd name="T38" fmla="*/ 407133617 w 76"/>
                <a:gd name="T39" fmla="*/ 331556864 h 48"/>
                <a:gd name="T40" fmla="*/ 343802324 w 76"/>
                <a:gd name="T41" fmla="*/ 339092058 h 48"/>
                <a:gd name="T42" fmla="*/ 244280151 w 76"/>
                <a:gd name="T43" fmla="*/ 316486476 h 48"/>
                <a:gd name="T44" fmla="*/ 153805675 w 76"/>
                <a:gd name="T45" fmla="*/ 316486476 h 48"/>
                <a:gd name="T46" fmla="*/ 81426709 w 76"/>
                <a:gd name="T47" fmla="*/ 331556864 h 48"/>
                <a:gd name="T48" fmla="*/ 27143243 w 76"/>
                <a:gd name="T49" fmla="*/ 346627253 h 48"/>
                <a:gd name="T50" fmla="*/ 27143243 w 76"/>
                <a:gd name="T51" fmla="*/ 346627253 h 48"/>
                <a:gd name="T52" fmla="*/ 0 w 76"/>
                <a:gd name="T53" fmla="*/ 278807760 h 48"/>
                <a:gd name="T54" fmla="*/ 45235723 w 76"/>
                <a:gd name="T55" fmla="*/ 195920624 h 48"/>
                <a:gd name="T56" fmla="*/ 45235723 w 76"/>
                <a:gd name="T57" fmla="*/ 195920624 h 48"/>
                <a:gd name="T58" fmla="*/ 54283478 w 76"/>
                <a:gd name="T59" fmla="*/ 165777060 h 48"/>
                <a:gd name="T60" fmla="*/ 54283478 w 76"/>
                <a:gd name="T61" fmla="*/ 165777060 h 48"/>
                <a:gd name="T62" fmla="*/ 126665451 w 76"/>
                <a:gd name="T63" fmla="*/ 135636283 h 48"/>
                <a:gd name="T64" fmla="*/ 144757931 w 76"/>
                <a:gd name="T65" fmla="*/ 113030700 h 48"/>
                <a:gd name="T66" fmla="*/ 144757931 w 76"/>
                <a:gd name="T67" fmla="*/ 113030700 h 48"/>
                <a:gd name="T68" fmla="*/ 144757931 w 76"/>
                <a:gd name="T69" fmla="*/ 97960312 h 48"/>
                <a:gd name="T70" fmla="*/ 144757931 w 76"/>
                <a:gd name="T71" fmla="*/ 97960312 h 48"/>
                <a:gd name="T72" fmla="*/ 189996650 w 76"/>
                <a:gd name="T73" fmla="*/ 75354708 h 48"/>
                <a:gd name="T74" fmla="*/ 208092184 w 76"/>
                <a:gd name="T75" fmla="*/ 45211186 h 48"/>
                <a:gd name="T76" fmla="*/ 208092184 w 76"/>
                <a:gd name="T77" fmla="*/ 45211186 h 48"/>
                <a:gd name="T78" fmla="*/ 298566614 w 76"/>
                <a:gd name="T79" fmla="*/ 0 h 48"/>
                <a:gd name="T80" fmla="*/ 289518870 w 76"/>
                <a:gd name="T81" fmla="*/ 0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6"/>
                <a:gd name="T124" fmla="*/ 0 h 48"/>
                <a:gd name="T125" fmla="*/ 76 w 76"/>
                <a:gd name="T126" fmla="*/ 48 h 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6" h="48">
                  <a:moveTo>
                    <a:pt x="32" y="0"/>
                  </a:moveTo>
                  <a:cubicBezTo>
                    <a:pt x="40" y="2"/>
                    <a:pt x="40" y="2"/>
                    <a:pt x="40" y="2"/>
                  </a:cubicBezTo>
                  <a:cubicBezTo>
                    <a:pt x="46" y="2"/>
                    <a:pt x="46" y="2"/>
                    <a:pt x="46" y="2"/>
                  </a:cubicBezTo>
                  <a:cubicBezTo>
                    <a:pt x="47" y="7"/>
                    <a:pt x="47" y="7"/>
                    <a:pt x="47" y="7"/>
                  </a:cubicBezTo>
                  <a:cubicBezTo>
                    <a:pt x="53" y="4"/>
                    <a:pt x="53" y="4"/>
                    <a:pt x="53" y="4"/>
                  </a:cubicBezTo>
                  <a:cubicBezTo>
                    <a:pt x="59" y="7"/>
                    <a:pt x="59" y="7"/>
                    <a:pt x="59" y="7"/>
                  </a:cubicBezTo>
                  <a:cubicBezTo>
                    <a:pt x="60" y="15"/>
                    <a:pt x="60" y="15"/>
                    <a:pt x="60" y="15"/>
                  </a:cubicBezTo>
                  <a:cubicBezTo>
                    <a:pt x="67" y="21"/>
                    <a:pt x="67" y="21"/>
                    <a:pt x="67" y="21"/>
                  </a:cubicBezTo>
                  <a:cubicBezTo>
                    <a:pt x="72" y="25"/>
                    <a:pt x="72" y="25"/>
                    <a:pt x="72" y="25"/>
                  </a:cubicBezTo>
                  <a:cubicBezTo>
                    <a:pt x="76" y="27"/>
                    <a:pt x="76" y="27"/>
                    <a:pt x="76" y="27"/>
                  </a:cubicBezTo>
                  <a:cubicBezTo>
                    <a:pt x="72" y="31"/>
                    <a:pt x="72" y="31"/>
                    <a:pt x="72" y="31"/>
                  </a:cubicBezTo>
                  <a:cubicBezTo>
                    <a:pt x="65" y="28"/>
                    <a:pt x="65" y="28"/>
                    <a:pt x="65" y="28"/>
                  </a:cubicBezTo>
                  <a:cubicBezTo>
                    <a:pt x="66" y="33"/>
                    <a:pt x="66" y="33"/>
                    <a:pt x="66" y="33"/>
                  </a:cubicBezTo>
                  <a:cubicBezTo>
                    <a:pt x="68" y="35"/>
                    <a:pt x="68" y="35"/>
                    <a:pt x="68" y="35"/>
                  </a:cubicBezTo>
                  <a:cubicBezTo>
                    <a:pt x="68" y="40"/>
                    <a:pt x="68" y="40"/>
                    <a:pt x="68" y="40"/>
                  </a:cubicBezTo>
                  <a:cubicBezTo>
                    <a:pt x="62" y="40"/>
                    <a:pt x="62" y="40"/>
                    <a:pt x="62" y="40"/>
                  </a:cubicBezTo>
                  <a:cubicBezTo>
                    <a:pt x="60" y="44"/>
                    <a:pt x="60" y="44"/>
                    <a:pt x="60" y="44"/>
                  </a:cubicBezTo>
                  <a:cubicBezTo>
                    <a:pt x="60" y="48"/>
                    <a:pt x="60" y="48"/>
                    <a:pt x="60" y="48"/>
                  </a:cubicBezTo>
                  <a:cubicBezTo>
                    <a:pt x="53" y="46"/>
                    <a:pt x="53" y="46"/>
                    <a:pt x="53" y="46"/>
                  </a:cubicBezTo>
                  <a:cubicBezTo>
                    <a:pt x="45" y="44"/>
                    <a:pt x="45" y="44"/>
                    <a:pt x="45" y="44"/>
                  </a:cubicBezTo>
                  <a:cubicBezTo>
                    <a:pt x="38" y="45"/>
                    <a:pt x="38" y="45"/>
                    <a:pt x="38" y="45"/>
                  </a:cubicBezTo>
                  <a:cubicBezTo>
                    <a:pt x="27" y="42"/>
                    <a:pt x="27" y="42"/>
                    <a:pt x="27" y="42"/>
                  </a:cubicBezTo>
                  <a:cubicBezTo>
                    <a:pt x="17" y="42"/>
                    <a:pt x="17" y="42"/>
                    <a:pt x="17" y="42"/>
                  </a:cubicBezTo>
                  <a:cubicBezTo>
                    <a:pt x="9" y="44"/>
                    <a:pt x="9" y="44"/>
                    <a:pt x="9" y="44"/>
                  </a:cubicBezTo>
                  <a:cubicBezTo>
                    <a:pt x="3" y="46"/>
                    <a:pt x="3" y="46"/>
                    <a:pt x="3" y="46"/>
                  </a:cubicBezTo>
                  <a:cubicBezTo>
                    <a:pt x="3" y="46"/>
                    <a:pt x="3" y="46"/>
                    <a:pt x="3" y="46"/>
                  </a:cubicBezTo>
                  <a:cubicBezTo>
                    <a:pt x="1" y="43"/>
                    <a:pt x="0" y="40"/>
                    <a:pt x="0" y="37"/>
                  </a:cubicBezTo>
                  <a:cubicBezTo>
                    <a:pt x="2" y="36"/>
                    <a:pt x="4" y="30"/>
                    <a:pt x="5" y="26"/>
                  </a:cubicBezTo>
                  <a:cubicBezTo>
                    <a:pt x="5" y="26"/>
                    <a:pt x="5" y="26"/>
                    <a:pt x="5" y="26"/>
                  </a:cubicBezTo>
                  <a:cubicBezTo>
                    <a:pt x="6" y="22"/>
                    <a:pt x="6" y="22"/>
                    <a:pt x="6" y="22"/>
                  </a:cubicBezTo>
                  <a:cubicBezTo>
                    <a:pt x="6" y="22"/>
                    <a:pt x="6" y="22"/>
                    <a:pt x="6" y="22"/>
                  </a:cubicBezTo>
                  <a:cubicBezTo>
                    <a:pt x="7" y="19"/>
                    <a:pt x="11" y="19"/>
                    <a:pt x="14" y="18"/>
                  </a:cubicBezTo>
                  <a:cubicBezTo>
                    <a:pt x="14" y="17"/>
                    <a:pt x="15" y="15"/>
                    <a:pt x="16" y="15"/>
                  </a:cubicBezTo>
                  <a:cubicBezTo>
                    <a:pt x="16" y="15"/>
                    <a:pt x="16" y="15"/>
                    <a:pt x="16" y="15"/>
                  </a:cubicBezTo>
                  <a:cubicBezTo>
                    <a:pt x="16" y="13"/>
                    <a:pt x="16" y="13"/>
                    <a:pt x="16" y="13"/>
                  </a:cubicBezTo>
                  <a:cubicBezTo>
                    <a:pt x="16" y="13"/>
                    <a:pt x="16" y="13"/>
                    <a:pt x="16" y="13"/>
                  </a:cubicBezTo>
                  <a:cubicBezTo>
                    <a:pt x="16" y="8"/>
                    <a:pt x="20" y="13"/>
                    <a:pt x="21" y="10"/>
                  </a:cubicBezTo>
                  <a:cubicBezTo>
                    <a:pt x="21" y="9"/>
                    <a:pt x="22" y="6"/>
                    <a:pt x="23" y="6"/>
                  </a:cubicBezTo>
                  <a:cubicBezTo>
                    <a:pt x="23" y="6"/>
                    <a:pt x="23" y="6"/>
                    <a:pt x="23" y="6"/>
                  </a:cubicBezTo>
                  <a:cubicBezTo>
                    <a:pt x="33" y="0"/>
                    <a:pt x="33" y="0"/>
                    <a:pt x="33" y="0"/>
                  </a:cubicBezTo>
                  <a:cubicBezTo>
                    <a:pt x="32" y="0"/>
                    <a:pt x="32" y="0"/>
                    <a:pt x="32" y="0"/>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48" name="Freeform 1073"/>
            <p:cNvSpPr>
              <a:spLocks/>
            </p:cNvSpPr>
            <p:nvPr/>
          </p:nvSpPr>
          <p:spPr bwMode="auto">
            <a:xfrm>
              <a:off x="4759325" y="2624138"/>
              <a:ext cx="100013" cy="84137"/>
            </a:xfrm>
            <a:custGeom>
              <a:avLst/>
              <a:gdLst>
                <a:gd name="T0" fmla="*/ 9096960 w 30"/>
                <a:gd name="T1" fmla="*/ 15097936 h 26"/>
                <a:gd name="T2" fmla="*/ 72781715 w 30"/>
                <a:gd name="T3" fmla="*/ 0 h 26"/>
                <a:gd name="T4" fmla="*/ 136466473 w 30"/>
                <a:gd name="T5" fmla="*/ 15097936 h 26"/>
                <a:gd name="T6" fmla="*/ 172854303 w 30"/>
                <a:gd name="T7" fmla="*/ 30195872 h 26"/>
                <a:gd name="T8" fmla="*/ 209245196 w 30"/>
                <a:gd name="T9" fmla="*/ 75492423 h 26"/>
                <a:gd name="T10" fmla="*/ 236539085 w 30"/>
                <a:gd name="T11" fmla="*/ 113238645 h 26"/>
                <a:gd name="T12" fmla="*/ 272929930 w 30"/>
                <a:gd name="T13" fmla="*/ 150984846 h 26"/>
                <a:gd name="T14" fmla="*/ 218345170 w 30"/>
                <a:gd name="T15" fmla="*/ 150984846 h 26"/>
                <a:gd name="T16" fmla="*/ 181954277 w 30"/>
                <a:gd name="T17" fmla="*/ 158532437 h 26"/>
                <a:gd name="T18" fmla="*/ 181954277 w 30"/>
                <a:gd name="T19" fmla="*/ 188728342 h 26"/>
                <a:gd name="T20" fmla="*/ 154660388 w 30"/>
                <a:gd name="T21" fmla="*/ 196278681 h 26"/>
                <a:gd name="T22" fmla="*/ 154660388 w 30"/>
                <a:gd name="T23" fmla="*/ 196278681 h 26"/>
                <a:gd name="T24" fmla="*/ 0 w 30"/>
                <a:gd name="T25" fmla="*/ 22648281 h 26"/>
                <a:gd name="T26" fmla="*/ 0 w 30"/>
                <a:gd name="T27" fmla="*/ 22648281 h 26"/>
                <a:gd name="T28" fmla="*/ 9096960 w 30"/>
                <a:gd name="T29" fmla="*/ 15097936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26"/>
                <a:gd name="T47" fmla="*/ 30 w 30"/>
                <a:gd name="T48" fmla="*/ 26 h 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26">
                  <a:moveTo>
                    <a:pt x="1" y="2"/>
                  </a:moveTo>
                  <a:cubicBezTo>
                    <a:pt x="8" y="0"/>
                    <a:pt x="8" y="0"/>
                    <a:pt x="8" y="0"/>
                  </a:cubicBezTo>
                  <a:cubicBezTo>
                    <a:pt x="15" y="2"/>
                    <a:pt x="15" y="2"/>
                    <a:pt x="15" y="2"/>
                  </a:cubicBezTo>
                  <a:cubicBezTo>
                    <a:pt x="19" y="4"/>
                    <a:pt x="19" y="4"/>
                    <a:pt x="19" y="4"/>
                  </a:cubicBezTo>
                  <a:cubicBezTo>
                    <a:pt x="23" y="10"/>
                    <a:pt x="23" y="10"/>
                    <a:pt x="23" y="10"/>
                  </a:cubicBezTo>
                  <a:cubicBezTo>
                    <a:pt x="26" y="15"/>
                    <a:pt x="26" y="15"/>
                    <a:pt x="26" y="15"/>
                  </a:cubicBezTo>
                  <a:cubicBezTo>
                    <a:pt x="30" y="20"/>
                    <a:pt x="30" y="20"/>
                    <a:pt x="30" y="20"/>
                  </a:cubicBezTo>
                  <a:cubicBezTo>
                    <a:pt x="24" y="20"/>
                    <a:pt x="24" y="20"/>
                    <a:pt x="24" y="20"/>
                  </a:cubicBezTo>
                  <a:cubicBezTo>
                    <a:pt x="20" y="21"/>
                    <a:pt x="20" y="21"/>
                    <a:pt x="20" y="21"/>
                  </a:cubicBezTo>
                  <a:cubicBezTo>
                    <a:pt x="20" y="25"/>
                    <a:pt x="20" y="25"/>
                    <a:pt x="20" y="25"/>
                  </a:cubicBezTo>
                  <a:cubicBezTo>
                    <a:pt x="17" y="26"/>
                    <a:pt x="17" y="26"/>
                    <a:pt x="17" y="26"/>
                  </a:cubicBezTo>
                  <a:cubicBezTo>
                    <a:pt x="17" y="26"/>
                    <a:pt x="17" y="26"/>
                    <a:pt x="17" y="26"/>
                  </a:cubicBezTo>
                  <a:cubicBezTo>
                    <a:pt x="11" y="18"/>
                    <a:pt x="12" y="3"/>
                    <a:pt x="0" y="3"/>
                  </a:cubicBezTo>
                  <a:cubicBezTo>
                    <a:pt x="0" y="3"/>
                    <a:pt x="0" y="3"/>
                    <a:pt x="0" y="3"/>
                  </a:cubicBezTo>
                  <a:cubicBezTo>
                    <a:pt x="1" y="2"/>
                    <a:pt x="1" y="2"/>
                    <a:pt x="1" y="2"/>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49" name="Freeform 1082"/>
            <p:cNvSpPr>
              <a:spLocks/>
            </p:cNvSpPr>
            <p:nvPr/>
          </p:nvSpPr>
          <p:spPr bwMode="auto">
            <a:xfrm>
              <a:off x="4429125" y="2673350"/>
              <a:ext cx="76200" cy="50800"/>
            </a:xfrm>
            <a:custGeom>
              <a:avLst/>
              <a:gdLst>
                <a:gd name="T0" fmla="*/ 202908204 w 23"/>
                <a:gd name="T1" fmla="*/ 30873299 h 16"/>
                <a:gd name="T2" fmla="*/ 0 w 23"/>
                <a:gd name="T3" fmla="*/ 100334758 h 16"/>
                <a:gd name="T4" fmla="*/ 0 w 23"/>
                <a:gd name="T5" fmla="*/ 30873299 h 16"/>
                <a:gd name="T6" fmla="*/ 55339427 w 23"/>
                <a:gd name="T7" fmla="*/ 30873299 h 16"/>
                <a:gd name="T8" fmla="*/ 175238455 w 23"/>
                <a:gd name="T9" fmla="*/ 0 h 16"/>
                <a:gd name="T10" fmla="*/ 212131438 w 23"/>
                <a:gd name="T11" fmla="*/ 23152894 h 16"/>
                <a:gd name="T12" fmla="*/ 212131438 w 23"/>
                <a:gd name="T13" fmla="*/ 23152894 h 16"/>
                <a:gd name="T14" fmla="*/ 202908204 w 23"/>
                <a:gd name="T15" fmla="*/ 30873299 h 16"/>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6"/>
                <a:gd name="T26" fmla="*/ 23 w 2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6">
                  <a:moveTo>
                    <a:pt x="22" y="4"/>
                  </a:moveTo>
                  <a:cubicBezTo>
                    <a:pt x="15" y="7"/>
                    <a:pt x="19" y="16"/>
                    <a:pt x="0" y="13"/>
                  </a:cubicBezTo>
                  <a:cubicBezTo>
                    <a:pt x="0" y="10"/>
                    <a:pt x="0" y="7"/>
                    <a:pt x="0" y="4"/>
                  </a:cubicBezTo>
                  <a:cubicBezTo>
                    <a:pt x="3" y="4"/>
                    <a:pt x="4" y="4"/>
                    <a:pt x="6" y="4"/>
                  </a:cubicBezTo>
                  <a:cubicBezTo>
                    <a:pt x="11" y="4"/>
                    <a:pt x="14" y="2"/>
                    <a:pt x="19" y="0"/>
                  </a:cubicBezTo>
                  <a:cubicBezTo>
                    <a:pt x="20" y="1"/>
                    <a:pt x="22" y="2"/>
                    <a:pt x="23" y="3"/>
                  </a:cubicBezTo>
                  <a:cubicBezTo>
                    <a:pt x="23" y="3"/>
                    <a:pt x="23" y="3"/>
                    <a:pt x="23" y="3"/>
                  </a:cubicBezTo>
                  <a:cubicBezTo>
                    <a:pt x="22" y="4"/>
                    <a:pt x="22" y="4"/>
                    <a:pt x="22" y="4"/>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50" name="Freeform 1083"/>
            <p:cNvSpPr>
              <a:spLocks/>
            </p:cNvSpPr>
            <p:nvPr/>
          </p:nvSpPr>
          <p:spPr bwMode="auto">
            <a:xfrm>
              <a:off x="4425950" y="2681288"/>
              <a:ext cx="153988" cy="120650"/>
            </a:xfrm>
            <a:custGeom>
              <a:avLst/>
              <a:gdLst>
                <a:gd name="T0" fmla="*/ 424262875 w 46"/>
                <a:gd name="T1" fmla="*/ 88486411 h 38"/>
                <a:gd name="T2" fmla="*/ 368923377 w 46"/>
                <a:gd name="T3" fmla="*/ 117981896 h 38"/>
                <a:gd name="T4" fmla="*/ 249024373 w 46"/>
                <a:gd name="T5" fmla="*/ 95858940 h 38"/>
                <a:gd name="T6" fmla="*/ 249024373 w 46"/>
                <a:gd name="T7" fmla="*/ 95858940 h 38"/>
                <a:gd name="T8" fmla="*/ 175238455 w 46"/>
                <a:gd name="T9" fmla="*/ 95858940 h 38"/>
                <a:gd name="T10" fmla="*/ 175238455 w 46"/>
                <a:gd name="T11" fmla="*/ 95858940 h 38"/>
                <a:gd name="T12" fmla="*/ 175238455 w 46"/>
                <a:gd name="T13" fmla="*/ 117981896 h 38"/>
                <a:gd name="T14" fmla="*/ 175238455 w 46"/>
                <a:gd name="T15" fmla="*/ 117981896 h 38"/>
                <a:gd name="T16" fmla="*/ 295140543 w 46"/>
                <a:gd name="T17" fmla="*/ 280204271 h 38"/>
                <a:gd name="T18" fmla="*/ 212131438 w 46"/>
                <a:gd name="T19" fmla="*/ 265456539 h 38"/>
                <a:gd name="T20" fmla="*/ 166015221 w 46"/>
                <a:gd name="T21" fmla="*/ 221213344 h 38"/>
                <a:gd name="T22" fmla="*/ 18446474 w 46"/>
                <a:gd name="T23" fmla="*/ 95858940 h 38"/>
                <a:gd name="T24" fmla="*/ 0 w 46"/>
                <a:gd name="T25" fmla="*/ 58990948 h 38"/>
                <a:gd name="T26" fmla="*/ 221354671 w 46"/>
                <a:gd name="T27" fmla="*/ 0 h 38"/>
                <a:gd name="T28" fmla="*/ 350476909 w 46"/>
                <a:gd name="T29" fmla="*/ 44243206 h 38"/>
                <a:gd name="T30" fmla="*/ 405816407 w 46"/>
                <a:gd name="T31" fmla="*/ 44243206 h 38"/>
                <a:gd name="T32" fmla="*/ 424262875 w 46"/>
                <a:gd name="T33" fmla="*/ 88486411 h 38"/>
                <a:gd name="T34" fmla="*/ 424262875 w 46"/>
                <a:gd name="T35" fmla="*/ 88486411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
                <a:gd name="T55" fmla="*/ 0 h 38"/>
                <a:gd name="T56" fmla="*/ 46 w 46"/>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 h="38">
                  <a:moveTo>
                    <a:pt x="46" y="12"/>
                  </a:moveTo>
                  <a:cubicBezTo>
                    <a:pt x="40" y="16"/>
                    <a:pt x="40" y="16"/>
                    <a:pt x="40" y="16"/>
                  </a:cubicBezTo>
                  <a:cubicBezTo>
                    <a:pt x="27" y="13"/>
                    <a:pt x="27" y="13"/>
                    <a:pt x="27" y="13"/>
                  </a:cubicBezTo>
                  <a:cubicBezTo>
                    <a:pt x="27" y="13"/>
                    <a:pt x="27" y="13"/>
                    <a:pt x="27" y="13"/>
                  </a:cubicBezTo>
                  <a:cubicBezTo>
                    <a:pt x="24" y="14"/>
                    <a:pt x="21" y="13"/>
                    <a:pt x="19" y="13"/>
                  </a:cubicBezTo>
                  <a:cubicBezTo>
                    <a:pt x="19" y="13"/>
                    <a:pt x="19" y="13"/>
                    <a:pt x="19" y="13"/>
                  </a:cubicBezTo>
                  <a:cubicBezTo>
                    <a:pt x="19" y="16"/>
                    <a:pt x="19" y="16"/>
                    <a:pt x="19" y="16"/>
                  </a:cubicBezTo>
                  <a:cubicBezTo>
                    <a:pt x="19" y="16"/>
                    <a:pt x="19" y="16"/>
                    <a:pt x="19" y="16"/>
                  </a:cubicBezTo>
                  <a:cubicBezTo>
                    <a:pt x="23" y="27"/>
                    <a:pt x="29" y="28"/>
                    <a:pt x="32" y="38"/>
                  </a:cubicBezTo>
                  <a:cubicBezTo>
                    <a:pt x="29" y="38"/>
                    <a:pt x="26" y="38"/>
                    <a:pt x="23" y="36"/>
                  </a:cubicBezTo>
                  <a:cubicBezTo>
                    <a:pt x="20" y="36"/>
                    <a:pt x="19" y="32"/>
                    <a:pt x="18" y="30"/>
                  </a:cubicBezTo>
                  <a:cubicBezTo>
                    <a:pt x="14" y="24"/>
                    <a:pt x="8" y="14"/>
                    <a:pt x="2" y="13"/>
                  </a:cubicBezTo>
                  <a:cubicBezTo>
                    <a:pt x="1" y="12"/>
                    <a:pt x="0" y="11"/>
                    <a:pt x="0" y="8"/>
                  </a:cubicBezTo>
                  <a:cubicBezTo>
                    <a:pt x="20" y="13"/>
                    <a:pt x="17" y="3"/>
                    <a:pt x="24" y="0"/>
                  </a:cubicBezTo>
                  <a:cubicBezTo>
                    <a:pt x="28" y="3"/>
                    <a:pt x="32" y="6"/>
                    <a:pt x="38" y="6"/>
                  </a:cubicBezTo>
                  <a:cubicBezTo>
                    <a:pt x="40" y="6"/>
                    <a:pt x="42" y="6"/>
                    <a:pt x="44" y="6"/>
                  </a:cubicBezTo>
                  <a:cubicBezTo>
                    <a:pt x="46" y="12"/>
                    <a:pt x="45" y="6"/>
                    <a:pt x="46" y="12"/>
                  </a:cubicBezTo>
                  <a:cubicBezTo>
                    <a:pt x="46" y="12"/>
                    <a:pt x="46" y="12"/>
                    <a:pt x="46" y="12"/>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51" name="Freeform 1084"/>
            <p:cNvSpPr>
              <a:spLocks/>
            </p:cNvSpPr>
            <p:nvPr/>
          </p:nvSpPr>
          <p:spPr bwMode="auto">
            <a:xfrm>
              <a:off x="4487863" y="2724150"/>
              <a:ext cx="96837" cy="88900"/>
            </a:xfrm>
            <a:custGeom>
              <a:avLst/>
              <a:gdLst>
                <a:gd name="T0" fmla="*/ 117842458 w 29"/>
                <a:gd name="T1" fmla="*/ 185155149 h 28"/>
                <a:gd name="T2" fmla="*/ 0 w 29"/>
                <a:gd name="T3" fmla="*/ 22217742 h 28"/>
                <a:gd name="T4" fmla="*/ 0 w 29"/>
                <a:gd name="T5" fmla="*/ 22217742 h 28"/>
                <a:gd name="T6" fmla="*/ 0 w 29"/>
                <a:gd name="T7" fmla="*/ 0 h 28"/>
                <a:gd name="T8" fmla="*/ 0 w 29"/>
                <a:gd name="T9" fmla="*/ 0 h 28"/>
                <a:gd name="T10" fmla="*/ 72517967 w 29"/>
                <a:gd name="T11" fmla="*/ 0 h 28"/>
                <a:gd name="T12" fmla="*/ 72517967 w 29"/>
                <a:gd name="T13" fmla="*/ 0 h 28"/>
                <a:gd name="T14" fmla="*/ 199425944 w 29"/>
                <a:gd name="T15" fmla="*/ 14812737 h 28"/>
                <a:gd name="T16" fmla="*/ 262881403 w 29"/>
                <a:gd name="T17" fmla="*/ 111091448 h 28"/>
                <a:gd name="T18" fmla="*/ 262881403 w 29"/>
                <a:gd name="T19" fmla="*/ 111091448 h 28"/>
                <a:gd name="T20" fmla="*/ 190363413 w 29"/>
                <a:gd name="T21" fmla="*/ 207372886 h 28"/>
                <a:gd name="T22" fmla="*/ 190363413 w 29"/>
                <a:gd name="T23" fmla="*/ 207372886 h 28"/>
                <a:gd name="T24" fmla="*/ 117842458 w 29"/>
                <a:gd name="T25" fmla="*/ 185155149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28"/>
                <a:gd name="T41" fmla="*/ 29 w 29"/>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28">
                  <a:moveTo>
                    <a:pt x="13" y="25"/>
                  </a:moveTo>
                  <a:cubicBezTo>
                    <a:pt x="10" y="15"/>
                    <a:pt x="4" y="14"/>
                    <a:pt x="0" y="3"/>
                  </a:cubicBezTo>
                  <a:cubicBezTo>
                    <a:pt x="0" y="3"/>
                    <a:pt x="0" y="3"/>
                    <a:pt x="0" y="3"/>
                  </a:cubicBezTo>
                  <a:cubicBezTo>
                    <a:pt x="0" y="0"/>
                    <a:pt x="0" y="0"/>
                    <a:pt x="0" y="0"/>
                  </a:cubicBezTo>
                  <a:cubicBezTo>
                    <a:pt x="0" y="0"/>
                    <a:pt x="0" y="0"/>
                    <a:pt x="0" y="0"/>
                  </a:cubicBezTo>
                  <a:cubicBezTo>
                    <a:pt x="2" y="0"/>
                    <a:pt x="5" y="1"/>
                    <a:pt x="8" y="0"/>
                  </a:cubicBezTo>
                  <a:cubicBezTo>
                    <a:pt x="8" y="0"/>
                    <a:pt x="8" y="0"/>
                    <a:pt x="8" y="0"/>
                  </a:cubicBezTo>
                  <a:cubicBezTo>
                    <a:pt x="22" y="2"/>
                    <a:pt x="22" y="2"/>
                    <a:pt x="22" y="2"/>
                  </a:cubicBezTo>
                  <a:cubicBezTo>
                    <a:pt x="29" y="15"/>
                    <a:pt x="29" y="15"/>
                    <a:pt x="29" y="15"/>
                  </a:cubicBezTo>
                  <a:cubicBezTo>
                    <a:pt x="29" y="15"/>
                    <a:pt x="29" y="15"/>
                    <a:pt x="29" y="15"/>
                  </a:cubicBezTo>
                  <a:cubicBezTo>
                    <a:pt x="26" y="21"/>
                    <a:pt x="22" y="23"/>
                    <a:pt x="21" y="28"/>
                  </a:cubicBezTo>
                  <a:cubicBezTo>
                    <a:pt x="21" y="28"/>
                    <a:pt x="21" y="28"/>
                    <a:pt x="21" y="28"/>
                  </a:cubicBezTo>
                  <a:cubicBezTo>
                    <a:pt x="13" y="25"/>
                    <a:pt x="13" y="25"/>
                    <a:pt x="13" y="25"/>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52" name="Freeform 1085"/>
            <p:cNvSpPr>
              <a:spLocks/>
            </p:cNvSpPr>
            <p:nvPr/>
          </p:nvSpPr>
          <p:spPr bwMode="auto">
            <a:xfrm>
              <a:off x="4557713" y="2697163"/>
              <a:ext cx="131762" cy="153987"/>
            </a:xfrm>
            <a:custGeom>
              <a:avLst/>
              <a:gdLst>
                <a:gd name="T0" fmla="*/ 55919924 w 39"/>
                <a:gd name="T1" fmla="*/ 54026201 h 48"/>
                <a:gd name="T2" fmla="*/ 37281981 w 39"/>
                <a:gd name="T3" fmla="*/ 7717632 h 48"/>
                <a:gd name="T4" fmla="*/ 139801325 w 39"/>
                <a:gd name="T5" fmla="*/ 0 h 48"/>
                <a:gd name="T6" fmla="*/ 139801325 w 39"/>
                <a:gd name="T7" fmla="*/ 0 h 48"/>
                <a:gd name="T8" fmla="*/ 186403786 w 39"/>
                <a:gd name="T9" fmla="*/ 15435263 h 48"/>
                <a:gd name="T10" fmla="*/ 186403786 w 39"/>
                <a:gd name="T11" fmla="*/ 15435263 h 48"/>
                <a:gd name="T12" fmla="*/ 316887672 w 39"/>
                <a:gd name="T13" fmla="*/ 154360954 h 48"/>
                <a:gd name="T14" fmla="*/ 335525604 w 39"/>
                <a:gd name="T15" fmla="*/ 154360954 h 48"/>
                <a:gd name="T16" fmla="*/ 363487081 w 39"/>
                <a:gd name="T17" fmla="*/ 223822434 h 48"/>
                <a:gd name="T18" fmla="*/ 326205112 w 39"/>
                <a:gd name="T19" fmla="*/ 262410578 h 48"/>
                <a:gd name="T20" fmla="*/ 167762802 w 39"/>
                <a:gd name="T21" fmla="*/ 339592423 h 48"/>
                <a:gd name="T22" fmla="*/ 111842902 w 39"/>
                <a:gd name="T23" fmla="*/ 277848614 h 48"/>
                <a:gd name="T24" fmla="*/ 55919924 w 39"/>
                <a:gd name="T25" fmla="*/ 370463025 h 48"/>
                <a:gd name="T26" fmla="*/ 0 w 39"/>
                <a:gd name="T27" fmla="*/ 277848614 h 48"/>
                <a:gd name="T28" fmla="*/ 74560909 w 39"/>
                <a:gd name="T29" fmla="*/ 177513840 h 48"/>
                <a:gd name="T30" fmla="*/ 74560909 w 39"/>
                <a:gd name="T31" fmla="*/ 177513840 h 48"/>
                <a:gd name="T32" fmla="*/ 9320495 w 39"/>
                <a:gd name="T33" fmla="*/ 77179088 h 48"/>
                <a:gd name="T34" fmla="*/ 55919924 w 39"/>
                <a:gd name="T35" fmla="*/ 54026201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48"/>
                <a:gd name="T56" fmla="*/ 39 w 39"/>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48">
                  <a:moveTo>
                    <a:pt x="6" y="7"/>
                  </a:moveTo>
                  <a:cubicBezTo>
                    <a:pt x="5" y="1"/>
                    <a:pt x="6" y="7"/>
                    <a:pt x="4" y="1"/>
                  </a:cubicBezTo>
                  <a:cubicBezTo>
                    <a:pt x="7" y="0"/>
                    <a:pt x="10" y="0"/>
                    <a:pt x="15" y="0"/>
                  </a:cubicBezTo>
                  <a:cubicBezTo>
                    <a:pt x="15" y="0"/>
                    <a:pt x="15" y="0"/>
                    <a:pt x="15" y="0"/>
                  </a:cubicBezTo>
                  <a:cubicBezTo>
                    <a:pt x="20" y="2"/>
                    <a:pt x="20" y="2"/>
                    <a:pt x="20" y="2"/>
                  </a:cubicBezTo>
                  <a:cubicBezTo>
                    <a:pt x="20" y="2"/>
                    <a:pt x="20" y="2"/>
                    <a:pt x="20" y="2"/>
                  </a:cubicBezTo>
                  <a:cubicBezTo>
                    <a:pt x="21" y="11"/>
                    <a:pt x="31" y="11"/>
                    <a:pt x="34" y="20"/>
                  </a:cubicBezTo>
                  <a:cubicBezTo>
                    <a:pt x="35" y="20"/>
                    <a:pt x="36" y="20"/>
                    <a:pt x="36" y="20"/>
                  </a:cubicBezTo>
                  <a:cubicBezTo>
                    <a:pt x="33" y="23"/>
                    <a:pt x="39" y="23"/>
                    <a:pt x="39" y="29"/>
                  </a:cubicBezTo>
                  <a:cubicBezTo>
                    <a:pt x="39" y="31"/>
                    <a:pt x="35" y="33"/>
                    <a:pt x="35" y="34"/>
                  </a:cubicBezTo>
                  <a:cubicBezTo>
                    <a:pt x="28" y="36"/>
                    <a:pt x="25" y="40"/>
                    <a:pt x="18" y="44"/>
                  </a:cubicBezTo>
                  <a:cubicBezTo>
                    <a:pt x="16" y="40"/>
                    <a:pt x="13" y="36"/>
                    <a:pt x="12" y="36"/>
                  </a:cubicBezTo>
                  <a:cubicBezTo>
                    <a:pt x="6" y="36"/>
                    <a:pt x="11" y="41"/>
                    <a:pt x="6" y="48"/>
                  </a:cubicBezTo>
                  <a:cubicBezTo>
                    <a:pt x="5" y="42"/>
                    <a:pt x="6" y="39"/>
                    <a:pt x="0" y="36"/>
                  </a:cubicBezTo>
                  <a:cubicBezTo>
                    <a:pt x="1" y="30"/>
                    <a:pt x="5" y="29"/>
                    <a:pt x="8" y="23"/>
                  </a:cubicBezTo>
                  <a:cubicBezTo>
                    <a:pt x="8" y="23"/>
                    <a:pt x="8" y="23"/>
                    <a:pt x="8" y="23"/>
                  </a:cubicBezTo>
                  <a:cubicBezTo>
                    <a:pt x="1" y="10"/>
                    <a:pt x="1" y="10"/>
                    <a:pt x="1" y="10"/>
                  </a:cubicBezTo>
                  <a:cubicBezTo>
                    <a:pt x="6" y="7"/>
                    <a:pt x="6" y="7"/>
                    <a:pt x="6" y="7"/>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53" name="Freeform 1086"/>
            <p:cNvSpPr>
              <a:spLocks/>
            </p:cNvSpPr>
            <p:nvPr/>
          </p:nvSpPr>
          <p:spPr bwMode="auto">
            <a:xfrm>
              <a:off x="4616450" y="2805113"/>
              <a:ext cx="85725" cy="65087"/>
            </a:xfrm>
            <a:custGeom>
              <a:avLst/>
              <a:gdLst>
                <a:gd name="T0" fmla="*/ 161117819 w 26"/>
                <a:gd name="T1" fmla="*/ 0 h 20"/>
                <a:gd name="T2" fmla="*/ 214820798 w 26"/>
                <a:gd name="T3" fmla="*/ 46308153 h 20"/>
                <a:gd name="T4" fmla="*/ 232723770 w 26"/>
                <a:gd name="T5" fmla="*/ 100331087 h 20"/>
                <a:gd name="T6" fmla="*/ 71605928 w 26"/>
                <a:gd name="T7" fmla="*/ 154356777 h 20"/>
                <a:gd name="T8" fmla="*/ 0 w 26"/>
                <a:gd name="T9" fmla="*/ 69460830 h 20"/>
                <a:gd name="T10" fmla="*/ 161117819 w 26"/>
                <a:gd name="T11" fmla="*/ 0 h 20"/>
                <a:gd name="T12" fmla="*/ 161117819 w 26"/>
                <a:gd name="T13" fmla="*/ 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8" y="0"/>
                  </a:moveTo>
                  <a:cubicBezTo>
                    <a:pt x="18" y="5"/>
                    <a:pt x="19" y="8"/>
                    <a:pt x="24" y="6"/>
                  </a:cubicBezTo>
                  <a:cubicBezTo>
                    <a:pt x="24" y="7"/>
                    <a:pt x="26" y="11"/>
                    <a:pt x="26" y="13"/>
                  </a:cubicBezTo>
                  <a:cubicBezTo>
                    <a:pt x="20" y="15"/>
                    <a:pt x="14" y="20"/>
                    <a:pt x="8" y="20"/>
                  </a:cubicBezTo>
                  <a:cubicBezTo>
                    <a:pt x="5" y="16"/>
                    <a:pt x="3" y="12"/>
                    <a:pt x="0" y="9"/>
                  </a:cubicBezTo>
                  <a:cubicBezTo>
                    <a:pt x="0" y="9"/>
                    <a:pt x="11" y="2"/>
                    <a:pt x="18" y="0"/>
                  </a:cubicBezTo>
                  <a:cubicBezTo>
                    <a:pt x="18" y="0"/>
                    <a:pt x="18" y="0"/>
                    <a:pt x="18" y="0"/>
                  </a:cubicBezTo>
                  <a:close/>
                </a:path>
              </a:pathLst>
            </a:custGeom>
            <a:solidFill>
              <a:schemeClr val="bg1">
                <a:lumMod val="65000"/>
              </a:schemeClr>
            </a:solidFill>
            <a:ln w="12700" cap="flat" cmpd="sng">
              <a:solidFill>
                <a:schemeClr val="bg1"/>
              </a:solidFill>
              <a:prstDash val="solid"/>
              <a:miter lim="800000"/>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54" name="Freeform 1097"/>
            <p:cNvSpPr>
              <a:spLocks/>
            </p:cNvSpPr>
            <p:nvPr/>
          </p:nvSpPr>
          <p:spPr bwMode="auto">
            <a:xfrm>
              <a:off x="4217988" y="2414588"/>
              <a:ext cx="233362" cy="242887"/>
            </a:xfrm>
            <a:custGeom>
              <a:avLst/>
              <a:gdLst>
                <a:gd name="T0" fmla="*/ 636846412 w 70"/>
                <a:gd name="T1" fmla="*/ 296491159 h 76"/>
                <a:gd name="T2" fmla="*/ 536770059 w 70"/>
                <a:gd name="T3" fmla="*/ 83626981 h 76"/>
                <a:gd name="T4" fmla="*/ 436693707 w 70"/>
                <a:gd name="T5" fmla="*/ 45612972 h 76"/>
                <a:gd name="T6" fmla="*/ 327520233 w 70"/>
                <a:gd name="T7" fmla="*/ 91228702 h 76"/>
                <a:gd name="T8" fmla="*/ 191052708 w 70"/>
                <a:gd name="T9" fmla="*/ 0 h 76"/>
                <a:gd name="T10" fmla="*/ 191052708 w 70"/>
                <a:gd name="T11" fmla="*/ 0 h 76"/>
                <a:gd name="T12" fmla="*/ 154661581 w 70"/>
                <a:gd name="T13" fmla="*/ 0 h 76"/>
                <a:gd name="T14" fmla="*/ 154661581 w 70"/>
                <a:gd name="T15" fmla="*/ 0 h 76"/>
                <a:gd name="T16" fmla="*/ 127370498 w 70"/>
                <a:gd name="T17" fmla="*/ 53217428 h 76"/>
                <a:gd name="T18" fmla="*/ 163761625 w 70"/>
                <a:gd name="T19" fmla="*/ 83626981 h 76"/>
                <a:gd name="T20" fmla="*/ 90979348 w 70"/>
                <a:gd name="T21" fmla="*/ 114036556 h 76"/>
                <a:gd name="T22" fmla="*/ 45488166 w 70"/>
                <a:gd name="T23" fmla="*/ 228070354 h 76"/>
                <a:gd name="T24" fmla="*/ 45488166 w 70"/>
                <a:gd name="T25" fmla="*/ 228070354 h 76"/>
                <a:gd name="T26" fmla="*/ 0 w 70"/>
                <a:gd name="T27" fmla="*/ 304092858 h 76"/>
                <a:gd name="T28" fmla="*/ 0 w 70"/>
                <a:gd name="T29" fmla="*/ 304092858 h 76"/>
                <a:gd name="T30" fmla="*/ 27294111 w 70"/>
                <a:gd name="T31" fmla="*/ 319299013 h 76"/>
                <a:gd name="T32" fmla="*/ 27294111 w 70"/>
                <a:gd name="T33" fmla="*/ 319299013 h 76"/>
                <a:gd name="T34" fmla="*/ 54588222 w 70"/>
                <a:gd name="T35" fmla="*/ 357310265 h 76"/>
                <a:gd name="T36" fmla="*/ 45488166 w 70"/>
                <a:gd name="T37" fmla="*/ 395321603 h 76"/>
                <a:gd name="T38" fmla="*/ 45488166 w 70"/>
                <a:gd name="T39" fmla="*/ 448539010 h 76"/>
                <a:gd name="T40" fmla="*/ 45488166 w 70"/>
                <a:gd name="T41" fmla="*/ 440937311 h 76"/>
                <a:gd name="T42" fmla="*/ 45488166 w 70"/>
                <a:gd name="T43" fmla="*/ 440937311 h 76"/>
                <a:gd name="T44" fmla="*/ 154661581 w 70"/>
                <a:gd name="T45" fmla="*/ 463742408 h 76"/>
                <a:gd name="T46" fmla="*/ 109173427 w 70"/>
                <a:gd name="T47" fmla="*/ 577778921 h 76"/>
                <a:gd name="T48" fmla="*/ 291129107 w 70"/>
                <a:gd name="T49" fmla="*/ 570177222 h 76"/>
                <a:gd name="T50" fmla="*/ 545867087 w 70"/>
                <a:gd name="T51" fmla="*/ 562575523 h 76"/>
                <a:gd name="T52" fmla="*/ 518576004 w 70"/>
                <a:gd name="T53" fmla="*/ 524561514 h 76"/>
                <a:gd name="T54" fmla="*/ 536770059 w 70"/>
                <a:gd name="T55" fmla="*/ 486550262 h 76"/>
                <a:gd name="T56" fmla="*/ 536770059 w 70"/>
                <a:gd name="T57" fmla="*/ 486550262 h 76"/>
                <a:gd name="T58" fmla="*/ 536770059 w 70"/>
                <a:gd name="T59" fmla="*/ 486550262 h 76"/>
                <a:gd name="T60" fmla="*/ 536770059 w 70"/>
                <a:gd name="T61" fmla="*/ 486550262 h 76"/>
                <a:gd name="T62" fmla="*/ 573161186 w 70"/>
                <a:gd name="T63" fmla="*/ 486550262 h 76"/>
                <a:gd name="T64" fmla="*/ 409402625 w 70"/>
                <a:gd name="T65" fmla="*/ 342106867 h 76"/>
                <a:gd name="T66" fmla="*/ 636846412 w 70"/>
                <a:gd name="T67" fmla="*/ 296491159 h 76"/>
                <a:gd name="T68" fmla="*/ 636846412 w 70"/>
                <a:gd name="T69" fmla="*/ 296491159 h 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76"/>
                <a:gd name="T107" fmla="*/ 70 w 70"/>
                <a:gd name="T108" fmla="*/ 76 h 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76">
                  <a:moveTo>
                    <a:pt x="70" y="39"/>
                  </a:moveTo>
                  <a:cubicBezTo>
                    <a:pt x="66" y="29"/>
                    <a:pt x="66" y="20"/>
                    <a:pt x="59" y="11"/>
                  </a:cubicBezTo>
                  <a:cubicBezTo>
                    <a:pt x="55" y="11"/>
                    <a:pt x="55" y="6"/>
                    <a:pt x="48" y="6"/>
                  </a:cubicBezTo>
                  <a:cubicBezTo>
                    <a:pt x="43" y="6"/>
                    <a:pt x="41" y="12"/>
                    <a:pt x="36" y="12"/>
                  </a:cubicBezTo>
                  <a:cubicBezTo>
                    <a:pt x="33" y="12"/>
                    <a:pt x="21" y="1"/>
                    <a:pt x="21" y="0"/>
                  </a:cubicBezTo>
                  <a:cubicBezTo>
                    <a:pt x="21" y="0"/>
                    <a:pt x="21" y="0"/>
                    <a:pt x="21" y="0"/>
                  </a:cubicBezTo>
                  <a:cubicBezTo>
                    <a:pt x="17" y="0"/>
                    <a:pt x="17" y="0"/>
                    <a:pt x="17" y="0"/>
                  </a:cubicBezTo>
                  <a:cubicBezTo>
                    <a:pt x="17" y="0"/>
                    <a:pt x="17" y="0"/>
                    <a:pt x="17" y="0"/>
                  </a:cubicBezTo>
                  <a:cubicBezTo>
                    <a:pt x="15" y="2"/>
                    <a:pt x="14" y="3"/>
                    <a:pt x="14" y="7"/>
                  </a:cubicBezTo>
                  <a:cubicBezTo>
                    <a:pt x="14" y="8"/>
                    <a:pt x="16" y="11"/>
                    <a:pt x="18" y="11"/>
                  </a:cubicBezTo>
                  <a:cubicBezTo>
                    <a:pt x="15" y="12"/>
                    <a:pt x="13" y="14"/>
                    <a:pt x="10" y="15"/>
                  </a:cubicBezTo>
                  <a:cubicBezTo>
                    <a:pt x="8" y="25"/>
                    <a:pt x="5" y="21"/>
                    <a:pt x="5" y="30"/>
                  </a:cubicBezTo>
                  <a:cubicBezTo>
                    <a:pt x="5" y="30"/>
                    <a:pt x="5" y="30"/>
                    <a:pt x="5" y="30"/>
                  </a:cubicBezTo>
                  <a:cubicBezTo>
                    <a:pt x="0" y="40"/>
                    <a:pt x="0" y="40"/>
                    <a:pt x="0" y="40"/>
                  </a:cubicBezTo>
                  <a:cubicBezTo>
                    <a:pt x="0" y="40"/>
                    <a:pt x="0" y="40"/>
                    <a:pt x="0" y="40"/>
                  </a:cubicBezTo>
                  <a:cubicBezTo>
                    <a:pt x="1" y="40"/>
                    <a:pt x="2" y="43"/>
                    <a:pt x="3" y="42"/>
                  </a:cubicBezTo>
                  <a:cubicBezTo>
                    <a:pt x="3" y="42"/>
                    <a:pt x="3" y="42"/>
                    <a:pt x="3" y="42"/>
                  </a:cubicBezTo>
                  <a:cubicBezTo>
                    <a:pt x="6" y="47"/>
                    <a:pt x="6" y="47"/>
                    <a:pt x="6" y="47"/>
                  </a:cubicBezTo>
                  <a:cubicBezTo>
                    <a:pt x="5" y="52"/>
                    <a:pt x="5" y="52"/>
                    <a:pt x="5" y="52"/>
                  </a:cubicBezTo>
                  <a:cubicBezTo>
                    <a:pt x="5" y="59"/>
                    <a:pt x="5" y="59"/>
                    <a:pt x="5" y="59"/>
                  </a:cubicBezTo>
                  <a:cubicBezTo>
                    <a:pt x="5" y="58"/>
                    <a:pt x="5" y="58"/>
                    <a:pt x="5" y="58"/>
                  </a:cubicBezTo>
                  <a:cubicBezTo>
                    <a:pt x="5" y="58"/>
                    <a:pt x="5" y="58"/>
                    <a:pt x="5" y="58"/>
                  </a:cubicBezTo>
                  <a:cubicBezTo>
                    <a:pt x="9" y="58"/>
                    <a:pt x="13" y="59"/>
                    <a:pt x="17" y="61"/>
                  </a:cubicBezTo>
                  <a:cubicBezTo>
                    <a:pt x="15" y="64"/>
                    <a:pt x="14" y="70"/>
                    <a:pt x="12" y="76"/>
                  </a:cubicBezTo>
                  <a:cubicBezTo>
                    <a:pt x="18" y="75"/>
                    <a:pt x="24" y="76"/>
                    <a:pt x="32" y="75"/>
                  </a:cubicBezTo>
                  <a:cubicBezTo>
                    <a:pt x="43" y="76"/>
                    <a:pt x="54" y="75"/>
                    <a:pt x="60" y="74"/>
                  </a:cubicBezTo>
                  <a:cubicBezTo>
                    <a:pt x="59" y="72"/>
                    <a:pt x="57" y="71"/>
                    <a:pt x="57" y="69"/>
                  </a:cubicBezTo>
                  <a:cubicBezTo>
                    <a:pt x="58" y="69"/>
                    <a:pt x="59" y="66"/>
                    <a:pt x="59" y="64"/>
                  </a:cubicBezTo>
                  <a:cubicBezTo>
                    <a:pt x="59" y="64"/>
                    <a:pt x="59" y="64"/>
                    <a:pt x="59" y="64"/>
                  </a:cubicBezTo>
                  <a:cubicBezTo>
                    <a:pt x="59" y="64"/>
                    <a:pt x="59" y="64"/>
                    <a:pt x="59" y="64"/>
                  </a:cubicBezTo>
                  <a:cubicBezTo>
                    <a:pt x="59" y="64"/>
                    <a:pt x="59" y="64"/>
                    <a:pt x="59" y="64"/>
                  </a:cubicBezTo>
                  <a:cubicBezTo>
                    <a:pt x="60" y="64"/>
                    <a:pt x="62" y="64"/>
                    <a:pt x="63" y="64"/>
                  </a:cubicBezTo>
                  <a:cubicBezTo>
                    <a:pt x="46" y="56"/>
                    <a:pt x="54" y="51"/>
                    <a:pt x="45" y="45"/>
                  </a:cubicBezTo>
                  <a:cubicBezTo>
                    <a:pt x="59" y="49"/>
                    <a:pt x="59" y="39"/>
                    <a:pt x="70" y="39"/>
                  </a:cubicBezTo>
                  <a:cubicBezTo>
                    <a:pt x="70" y="39"/>
                    <a:pt x="70" y="39"/>
                    <a:pt x="70" y="3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55" name="Freeform 1098"/>
            <p:cNvSpPr>
              <a:spLocks/>
            </p:cNvSpPr>
            <p:nvPr/>
          </p:nvSpPr>
          <p:spPr bwMode="auto">
            <a:xfrm>
              <a:off x="3851275" y="2297113"/>
              <a:ext cx="239713" cy="279400"/>
            </a:xfrm>
            <a:custGeom>
              <a:avLst/>
              <a:gdLst>
                <a:gd name="T0" fmla="*/ 82119833 w 72"/>
                <a:gd name="T1" fmla="*/ 0 h 88"/>
                <a:gd name="T2" fmla="*/ 255484952 w 72"/>
                <a:gd name="T3" fmla="*/ 22556069 h 88"/>
                <a:gd name="T4" fmla="*/ 392351301 w 72"/>
                <a:gd name="T5" fmla="*/ 105264389 h 88"/>
                <a:gd name="T6" fmla="*/ 392351301 w 72"/>
                <a:gd name="T7" fmla="*/ 135339133 h 88"/>
                <a:gd name="T8" fmla="*/ 282858222 w 72"/>
                <a:gd name="T9" fmla="*/ 172932564 h 88"/>
                <a:gd name="T10" fmla="*/ 374100440 w 72"/>
                <a:gd name="T11" fmla="*/ 187969978 h 88"/>
                <a:gd name="T12" fmla="*/ 456220344 w 72"/>
                <a:gd name="T13" fmla="*/ 278196953 h 88"/>
                <a:gd name="T14" fmla="*/ 465345774 w 72"/>
                <a:gd name="T15" fmla="*/ 315790383 h 88"/>
                <a:gd name="T16" fmla="*/ 529217744 w 72"/>
                <a:gd name="T17" fmla="*/ 375939957 h 88"/>
                <a:gd name="T18" fmla="*/ 574838853 w 72"/>
                <a:gd name="T19" fmla="*/ 413533387 h 88"/>
                <a:gd name="T20" fmla="*/ 574838853 w 72"/>
                <a:gd name="T21" fmla="*/ 443610873 h 88"/>
                <a:gd name="T22" fmla="*/ 656958662 w 72"/>
                <a:gd name="T23" fmla="*/ 443610873 h 88"/>
                <a:gd name="T24" fmla="*/ 647833232 w 72"/>
                <a:gd name="T25" fmla="*/ 511279047 h 88"/>
                <a:gd name="T26" fmla="*/ 602212123 w 72"/>
                <a:gd name="T27" fmla="*/ 533835106 h 88"/>
                <a:gd name="T28" fmla="*/ 638710823 w 72"/>
                <a:gd name="T29" fmla="*/ 556391164 h 88"/>
                <a:gd name="T30" fmla="*/ 593086693 w 72"/>
                <a:gd name="T31" fmla="*/ 609024708 h 88"/>
                <a:gd name="T32" fmla="*/ 593086693 w 72"/>
                <a:gd name="T33" fmla="*/ 609024708 h 88"/>
                <a:gd name="T34" fmla="*/ 291980631 w 72"/>
                <a:gd name="T35" fmla="*/ 609024708 h 88"/>
                <a:gd name="T36" fmla="*/ 291980631 w 72"/>
                <a:gd name="T37" fmla="*/ 609024708 h 88"/>
                <a:gd name="T38" fmla="*/ 291980631 w 72"/>
                <a:gd name="T39" fmla="*/ 631580766 h 88"/>
                <a:gd name="T40" fmla="*/ 155114235 w 72"/>
                <a:gd name="T41" fmla="*/ 661655510 h 88"/>
                <a:gd name="T42" fmla="*/ 346727171 w 72"/>
                <a:gd name="T43" fmla="*/ 541353792 h 88"/>
                <a:gd name="T44" fmla="*/ 301106061 w 72"/>
                <a:gd name="T45" fmla="*/ 563909850 h 88"/>
                <a:gd name="T46" fmla="*/ 182487505 w 72"/>
                <a:gd name="T47" fmla="*/ 526316420 h 88"/>
                <a:gd name="T48" fmla="*/ 237234092 w 72"/>
                <a:gd name="T49" fmla="*/ 496241675 h 88"/>
                <a:gd name="T50" fmla="*/ 237234092 w 72"/>
                <a:gd name="T51" fmla="*/ 496241675 h 88"/>
                <a:gd name="T52" fmla="*/ 237234092 w 72"/>
                <a:gd name="T53" fmla="*/ 451129559 h 88"/>
                <a:gd name="T54" fmla="*/ 209860822 w 72"/>
                <a:gd name="T55" fmla="*/ 451129559 h 88"/>
                <a:gd name="T56" fmla="*/ 209860822 w 72"/>
                <a:gd name="T57" fmla="*/ 451129559 h 88"/>
                <a:gd name="T58" fmla="*/ 328479331 w 72"/>
                <a:gd name="T59" fmla="*/ 368421271 h 88"/>
                <a:gd name="T60" fmla="*/ 282858222 w 72"/>
                <a:gd name="T61" fmla="*/ 315790383 h 88"/>
                <a:gd name="T62" fmla="*/ 191612935 w 72"/>
                <a:gd name="T63" fmla="*/ 278196953 h 88"/>
                <a:gd name="T64" fmla="*/ 228111682 w 72"/>
                <a:gd name="T65" fmla="*/ 210526037 h 88"/>
                <a:gd name="T66" fmla="*/ 155114235 w 72"/>
                <a:gd name="T67" fmla="*/ 270678267 h 88"/>
                <a:gd name="T68" fmla="*/ 109493126 w 72"/>
                <a:gd name="T69" fmla="*/ 180451292 h 88"/>
                <a:gd name="T70" fmla="*/ 109493126 w 72"/>
                <a:gd name="T71" fmla="*/ 82705568 h 88"/>
                <a:gd name="T72" fmla="*/ 91245263 w 72"/>
                <a:gd name="T73" fmla="*/ 45112138 h 88"/>
                <a:gd name="T74" fmla="*/ 109493126 w 72"/>
                <a:gd name="T75" fmla="*/ 30074755 h 88"/>
                <a:gd name="T76" fmla="*/ 109493126 w 72"/>
                <a:gd name="T77" fmla="*/ 30074755 h 88"/>
                <a:gd name="T78" fmla="*/ 109493126 w 72"/>
                <a:gd name="T79" fmla="*/ 22556069 h 88"/>
                <a:gd name="T80" fmla="*/ 109493126 w 72"/>
                <a:gd name="T81" fmla="*/ 22556069 h 88"/>
                <a:gd name="T82" fmla="*/ 82119833 w 72"/>
                <a:gd name="T83" fmla="*/ 0 h 88"/>
                <a:gd name="T84" fmla="*/ 82119833 w 72"/>
                <a:gd name="T85" fmla="*/ 0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2"/>
                <a:gd name="T130" fmla="*/ 0 h 88"/>
                <a:gd name="T131" fmla="*/ 72 w 72"/>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2" h="88">
                  <a:moveTo>
                    <a:pt x="9" y="0"/>
                  </a:moveTo>
                  <a:cubicBezTo>
                    <a:pt x="11" y="0"/>
                    <a:pt x="18" y="3"/>
                    <a:pt x="28" y="3"/>
                  </a:cubicBezTo>
                  <a:cubicBezTo>
                    <a:pt x="29" y="9"/>
                    <a:pt x="0" y="12"/>
                    <a:pt x="43" y="14"/>
                  </a:cubicBezTo>
                  <a:cubicBezTo>
                    <a:pt x="43" y="15"/>
                    <a:pt x="43" y="16"/>
                    <a:pt x="43" y="18"/>
                  </a:cubicBezTo>
                  <a:cubicBezTo>
                    <a:pt x="43" y="20"/>
                    <a:pt x="33" y="22"/>
                    <a:pt x="31" y="23"/>
                  </a:cubicBezTo>
                  <a:cubicBezTo>
                    <a:pt x="32" y="25"/>
                    <a:pt x="40" y="25"/>
                    <a:pt x="41" y="25"/>
                  </a:cubicBezTo>
                  <a:cubicBezTo>
                    <a:pt x="41" y="28"/>
                    <a:pt x="50" y="34"/>
                    <a:pt x="50" y="37"/>
                  </a:cubicBezTo>
                  <a:cubicBezTo>
                    <a:pt x="50" y="38"/>
                    <a:pt x="50" y="41"/>
                    <a:pt x="51" y="42"/>
                  </a:cubicBezTo>
                  <a:cubicBezTo>
                    <a:pt x="54" y="45"/>
                    <a:pt x="53" y="49"/>
                    <a:pt x="58" y="50"/>
                  </a:cubicBezTo>
                  <a:cubicBezTo>
                    <a:pt x="58" y="53"/>
                    <a:pt x="62" y="55"/>
                    <a:pt x="63" y="55"/>
                  </a:cubicBezTo>
                  <a:cubicBezTo>
                    <a:pt x="63" y="56"/>
                    <a:pt x="63" y="57"/>
                    <a:pt x="63" y="59"/>
                  </a:cubicBezTo>
                  <a:cubicBezTo>
                    <a:pt x="68" y="57"/>
                    <a:pt x="70" y="59"/>
                    <a:pt x="72" y="59"/>
                  </a:cubicBezTo>
                  <a:cubicBezTo>
                    <a:pt x="72" y="63"/>
                    <a:pt x="70" y="65"/>
                    <a:pt x="71" y="68"/>
                  </a:cubicBezTo>
                  <a:cubicBezTo>
                    <a:pt x="70" y="68"/>
                    <a:pt x="66" y="69"/>
                    <a:pt x="66" y="71"/>
                  </a:cubicBezTo>
                  <a:cubicBezTo>
                    <a:pt x="66" y="73"/>
                    <a:pt x="68" y="73"/>
                    <a:pt x="70" y="74"/>
                  </a:cubicBezTo>
                  <a:cubicBezTo>
                    <a:pt x="66" y="76"/>
                    <a:pt x="67" y="78"/>
                    <a:pt x="65" y="81"/>
                  </a:cubicBezTo>
                  <a:cubicBezTo>
                    <a:pt x="65" y="81"/>
                    <a:pt x="65" y="81"/>
                    <a:pt x="65" y="81"/>
                  </a:cubicBezTo>
                  <a:cubicBezTo>
                    <a:pt x="32" y="81"/>
                    <a:pt x="32" y="81"/>
                    <a:pt x="32" y="81"/>
                  </a:cubicBezTo>
                  <a:cubicBezTo>
                    <a:pt x="32" y="81"/>
                    <a:pt x="32" y="81"/>
                    <a:pt x="32" y="81"/>
                  </a:cubicBezTo>
                  <a:cubicBezTo>
                    <a:pt x="32" y="82"/>
                    <a:pt x="32" y="83"/>
                    <a:pt x="32" y="84"/>
                  </a:cubicBezTo>
                  <a:cubicBezTo>
                    <a:pt x="26" y="84"/>
                    <a:pt x="19" y="85"/>
                    <a:pt x="17" y="88"/>
                  </a:cubicBezTo>
                  <a:cubicBezTo>
                    <a:pt x="17" y="75"/>
                    <a:pt x="36" y="80"/>
                    <a:pt x="38" y="72"/>
                  </a:cubicBezTo>
                  <a:cubicBezTo>
                    <a:pt x="37" y="74"/>
                    <a:pt x="35" y="75"/>
                    <a:pt x="33" y="75"/>
                  </a:cubicBezTo>
                  <a:cubicBezTo>
                    <a:pt x="32" y="75"/>
                    <a:pt x="20" y="73"/>
                    <a:pt x="20" y="70"/>
                  </a:cubicBezTo>
                  <a:cubicBezTo>
                    <a:pt x="20" y="67"/>
                    <a:pt x="24" y="66"/>
                    <a:pt x="26" y="66"/>
                  </a:cubicBezTo>
                  <a:cubicBezTo>
                    <a:pt x="26" y="66"/>
                    <a:pt x="26" y="66"/>
                    <a:pt x="26" y="66"/>
                  </a:cubicBezTo>
                  <a:cubicBezTo>
                    <a:pt x="26" y="60"/>
                    <a:pt x="26" y="60"/>
                    <a:pt x="26" y="60"/>
                  </a:cubicBezTo>
                  <a:cubicBezTo>
                    <a:pt x="23" y="60"/>
                    <a:pt x="23" y="60"/>
                    <a:pt x="23" y="60"/>
                  </a:cubicBezTo>
                  <a:cubicBezTo>
                    <a:pt x="23" y="60"/>
                    <a:pt x="23" y="60"/>
                    <a:pt x="23" y="60"/>
                  </a:cubicBezTo>
                  <a:cubicBezTo>
                    <a:pt x="26" y="52"/>
                    <a:pt x="33" y="56"/>
                    <a:pt x="36" y="49"/>
                  </a:cubicBezTo>
                  <a:cubicBezTo>
                    <a:pt x="33" y="47"/>
                    <a:pt x="31" y="45"/>
                    <a:pt x="31" y="42"/>
                  </a:cubicBezTo>
                  <a:cubicBezTo>
                    <a:pt x="25" y="42"/>
                    <a:pt x="21" y="40"/>
                    <a:pt x="21" y="37"/>
                  </a:cubicBezTo>
                  <a:cubicBezTo>
                    <a:pt x="21" y="34"/>
                    <a:pt x="25" y="31"/>
                    <a:pt x="25" y="28"/>
                  </a:cubicBezTo>
                  <a:cubicBezTo>
                    <a:pt x="21" y="30"/>
                    <a:pt x="20" y="34"/>
                    <a:pt x="17" y="36"/>
                  </a:cubicBezTo>
                  <a:cubicBezTo>
                    <a:pt x="11" y="27"/>
                    <a:pt x="12" y="28"/>
                    <a:pt x="12" y="24"/>
                  </a:cubicBezTo>
                  <a:cubicBezTo>
                    <a:pt x="10" y="23"/>
                    <a:pt x="13" y="14"/>
                    <a:pt x="12" y="11"/>
                  </a:cubicBezTo>
                  <a:cubicBezTo>
                    <a:pt x="13" y="7"/>
                    <a:pt x="9" y="7"/>
                    <a:pt x="10" y="6"/>
                  </a:cubicBezTo>
                  <a:cubicBezTo>
                    <a:pt x="11" y="6"/>
                    <a:pt x="11" y="4"/>
                    <a:pt x="12" y="4"/>
                  </a:cubicBezTo>
                  <a:cubicBezTo>
                    <a:pt x="12" y="4"/>
                    <a:pt x="12" y="4"/>
                    <a:pt x="12" y="4"/>
                  </a:cubicBezTo>
                  <a:cubicBezTo>
                    <a:pt x="12" y="3"/>
                    <a:pt x="12" y="3"/>
                    <a:pt x="12" y="3"/>
                  </a:cubicBezTo>
                  <a:cubicBezTo>
                    <a:pt x="12" y="3"/>
                    <a:pt x="12" y="3"/>
                    <a:pt x="12" y="3"/>
                  </a:cubicBezTo>
                  <a:cubicBezTo>
                    <a:pt x="11" y="2"/>
                    <a:pt x="9" y="2"/>
                    <a:pt x="9" y="0"/>
                  </a:cubicBezTo>
                  <a:cubicBezTo>
                    <a:pt x="9" y="0"/>
                    <a:pt x="9" y="0"/>
                    <a:pt x="9" y="0"/>
                  </a:cubicBezTo>
                  <a:close/>
                </a:path>
              </a:pathLst>
            </a:custGeom>
            <a:solidFill>
              <a:srgbClr val="002277"/>
            </a:solidFill>
            <a:ln>
              <a:solidFill>
                <a:schemeClr val="bg1"/>
              </a:solidFill>
              <a:headEnd/>
              <a:tailEnd/>
            </a:ln>
            <a:effectLst/>
          </p:spPr>
          <p:style>
            <a:lnRef idx="1">
              <a:schemeClr val="accent3"/>
            </a:lnRef>
            <a:fillRef idx="3">
              <a:schemeClr val="accent3"/>
            </a:fillRef>
            <a:effectRef idx="2">
              <a:schemeClr val="accent3"/>
            </a:effectRef>
            <a:fontRef idx="minor">
              <a:schemeClr val="lt1"/>
            </a:fontRef>
          </p:style>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56" name="Freeform 1097"/>
            <p:cNvSpPr>
              <a:spLocks/>
            </p:cNvSpPr>
            <p:nvPr/>
          </p:nvSpPr>
          <p:spPr bwMode="auto">
            <a:xfrm>
              <a:off x="4217988" y="2414588"/>
              <a:ext cx="233362" cy="242887"/>
            </a:xfrm>
            <a:custGeom>
              <a:avLst/>
              <a:gdLst>
                <a:gd name="T0" fmla="*/ 636846412 w 70"/>
                <a:gd name="T1" fmla="*/ 296491159 h 76"/>
                <a:gd name="T2" fmla="*/ 536770059 w 70"/>
                <a:gd name="T3" fmla="*/ 83626981 h 76"/>
                <a:gd name="T4" fmla="*/ 436693707 w 70"/>
                <a:gd name="T5" fmla="*/ 45612972 h 76"/>
                <a:gd name="T6" fmla="*/ 327520233 w 70"/>
                <a:gd name="T7" fmla="*/ 91228702 h 76"/>
                <a:gd name="T8" fmla="*/ 191052708 w 70"/>
                <a:gd name="T9" fmla="*/ 0 h 76"/>
                <a:gd name="T10" fmla="*/ 191052708 w 70"/>
                <a:gd name="T11" fmla="*/ 0 h 76"/>
                <a:gd name="T12" fmla="*/ 154661581 w 70"/>
                <a:gd name="T13" fmla="*/ 0 h 76"/>
                <a:gd name="T14" fmla="*/ 154661581 w 70"/>
                <a:gd name="T15" fmla="*/ 0 h 76"/>
                <a:gd name="T16" fmla="*/ 127370498 w 70"/>
                <a:gd name="T17" fmla="*/ 53217428 h 76"/>
                <a:gd name="T18" fmla="*/ 163761625 w 70"/>
                <a:gd name="T19" fmla="*/ 83626981 h 76"/>
                <a:gd name="T20" fmla="*/ 90979348 w 70"/>
                <a:gd name="T21" fmla="*/ 114036556 h 76"/>
                <a:gd name="T22" fmla="*/ 45488166 w 70"/>
                <a:gd name="T23" fmla="*/ 228070354 h 76"/>
                <a:gd name="T24" fmla="*/ 45488166 w 70"/>
                <a:gd name="T25" fmla="*/ 228070354 h 76"/>
                <a:gd name="T26" fmla="*/ 0 w 70"/>
                <a:gd name="T27" fmla="*/ 304092858 h 76"/>
                <a:gd name="T28" fmla="*/ 0 w 70"/>
                <a:gd name="T29" fmla="*/ 304092858 h 76"/>
                <a:gd name="T30" fmla="*/ 27294111 w 70"/>
                <a:gd name="T31" fmla="*/ 319299013 h 76"/>
                <a:gd name="T32" fmla="*/ 27294111 w 70"/>
                <a:gd name="T33" fmla="*/ 319299013 h 76"/>
                <a:gd name="T34" fmla="*/ 54588222 w 70"/>
                <a:gd name="T35" fmla="*/ 357310265 h 76"/>
                <a:gd name="T36" fmla="*/ 45488166 w 70"/>
                <a:gd name="T37" fmla="*/ 395321603 h 76"/>
                <a:gd name="T38" fmla="*/ 45488166 w 70"/>
                <a:gd name="T39" fmla="*/ 448539010 h 76"/>
                <a:gd name="T40" fmla="*/ 45488166 w 70"/>
                <a:gd name="T41" fmla="*/ 440937311 h 76"/>
                <a:gd name="T42" fmla="*/ 45488166 w 70"/>
                <a:gd name="T43" fmla="*/ 440937311 h 76"/>
                <a:gd name="T44" fmla="*/ 154661581 w 70"/>
                <a:gd name="T45" fmla="*/ 463742408 h 76"/>
                <a:gd name="T46" fmla="*/ 109173427 w 70"/>
                <a:gd name="T47" fmla="*/ 577778921 h 76"/>
                <a:gd name="T48" fmla="*/ 291129107 w 70"/>
                <a:gd name="T49" fmla="*/ 570177222 h 76"/>
                <a:gd name="T50" fmla="*/ 545867087 w 70"/>
                <a:gd name="T51" fmla="*/ 562575523 h 76"/>
                <a:gd name="T52" fmla="*/ 518576004 w 70"/>
                <a:gd name="T53" fmla="*/ 524561514 h 76"/>
                <a:gd name="T54" fmla="*/ 536770059 w 70"/>
                <a:gd name="T55" fmla="*/ 486550262 h 76"/>
                <a:gd name="T56" fmla="*/ 536770059 w 70"/>
                <a:gd name="T57" fmla="*/ 486550262 h 76"/>
                <a:gd name="T58" fmla="*/ 536770059 w 70"/>
                <a:gd name="T59" fmla="*/ 486550262 h 76"/>
                <a:gd name="T60" fmla="*/ 536770059 w 70"/>
                <a:gd name="T61" fmla="*/ 486550262 h 76"/>
                <a:gd name="T62" fmla="*/ 573161186 w 70"/>
                <a:gd name="T63" fmla="*/ 486550262 h 76"/>
                <a:gd name="T64" fmla="*/ 409402625 w 70"/>
                <a:gd name="T65" fmla="*/ 342106867 h 76"/>
                <a:gd name="T66" fmla="*/ 636846412 w 70"/>
                <a:gd name="T67" fmla="*/ 296491159 h 76"/>
                <a:gd name="T68" fmla="*/ 636846412 w 70"/>
                <a:gd name="T69" fmla="*/ 296491159 h 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76"/>
                <a:gd name="T107" fmla="*/ 70 w 70"/>
                <a:gd name="T108" fmla="*/ 76 h 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76">
                  <a:moveTo>
                    <a:pt x="70" y="39"/>
                  </a:moveTo>
                  <a:cubicBezTo>
                    <a:pt x="66" y="29"/>
                    <a:pt x="66" y="20"/>
                    <a:pt x="59" y="11"/>
                  </a:cubicBezTo>
                  <a:cubicBezTo>
                    <a:pt x="55" y="11"/>
                    <a:pt x="55" y="6"/>
                    <a:pt x="48" y="6"/>
                  </a:cubicBezTo>
                  <a:cubicBezTo>
                    <a:pt x="43" y="6"/>
                    <a:pt x="41" y="12"/>
                    <a:pt x="36" y="12"/>
                  </a:cubicBezTo>
                  <a:cubicBezTo>
                    <a:pt x="33" y="12"/>
                    <a:pt x="21" y="1"/>
                    <a:pt x="21" y="0"/>
                  </a:cubicBezTo>
                  <a:cubicBezTo>
                    <a:pt x="21" y="0"/>
                    <a:pt x="21" y="0"/>
                    <a:pt x="21" y="0"/>
                  </a:cubicBezTo>
                  <a:cubicBezTo>
                    <a:pt x="17" y="0"/>
                    <a:pt x="17" y="0"/>
                    <a:pt x="17" y="0"/>
                  </a:cubicBezTo>
                  <a:cubicBezTo>
                    <a:pt x="17" y="0"/>
                    <a:pt x="17" y="0"/>
                    <a:pt x="17" y="0"/>
                  </a:cubicBezTo>
                  <a:cubicBezTo>
                    <a:pt x="15" y="2"/>
                    <a:pt x="14" y="3"/>
                    <a:pt x="14" y="7"/>
                  </a:cubicBezTo>
                  <a:cubicBezTo>
                    <a:pt x="14" y="8"/>
                    <a:pt x="16" y="11"/>
                    <a:pt x="18" y="11"/>
                  </a:cubicBezTo>
                  <a:cubicBezTo>
                    <a:pt x="15" y="12"/>
                    <a:pt x="13" y="14"/>
                    <a:pt x="10" y="15"/>
                  </a:cubicBezTo>
                  <a:cubicBezTo>
                    <a:pt x="8" y="25"/>
                    <a:pt x="5" y="21"/>
                    <a:pt x="5" y="30"/>
                  </a:cubicBezTo>
                  <a:cubicBezTo>
                    <a:pt x="5" y="30"/>
                    <a:pt x="5" y="30"/>
                    <a:pt x="5" y="30"/>
                  </a:cubicBezTo>
                  <a:cubicBezTo>
                    <a:pt x="0" y="40"/>
                    <a:pt x="0" y="40"/>
                    <a:pt x="0" y="40"/>
                  </a:cubicBezTo>
                  <a:cubicBezTo>
                    <a:pt x="0" y="40"/>
                    <a:pt x="0" y="40"/>
                    <a:pt x="0" y="40"/>
                  </a:cubicBezTo>
                  <a:cubicBezTo>
                    <a:pt x="1" y="40"/>
                    <a:pt x="2" y="43"/>
                    <a:pt x="3" y="42"/>
                  </a:cubicBezTo>
                  <a:cubicBezTo>
                    <a:pt x="3" y="42"/>
                    <a:pt x="3" y="42"/>
                    <a:pt x="3" y="42"/>
                  </a:cubicBezTo>
                  <a:cubicBezTo>
                    <a:pt x="6" y="47"/>
                    <a:pt x="6" y="47"/>
                    <a:pt x="6" y="47"/>
                  </a:cubicBezTo>
                  <a:cubicBezTo>
                    <a:pt x="5" y="52"/>
                    <a:pt x="5" y="52"/>
                    <a:pt x="5" y="52"/>
                  </a:cubicBezTo>
                  <a:cubicBezTo>
                    <a:pt x="5" y="59"/>
                    <a:pt x="5" y="59"/>
                    <a:pt x="5" y="59"/>
                  </a:cubicBezTo>
                  <a:cubicBezTo>
                    <a:pt x="5" y="58"/>
                    <a:pt x="5" y="58"/>
                    <a:pt x="5" y="58"/>
                  </a:cubicBezTo>
                  <a:cubicBezTo>
                    <a:pt x="5" y="58"/>
                    <a:pt x="5" y="58"/>
                    <a:pt x="5" y="58"/>
                  </a:cubicBezTo>
                  <a:cubicBezTo>
                    <a:pt x="9" y="58"/>
                    <a:pt x="13" y="59"/>
                    <a:pt x="17" y="61"/>
                  </a:cubicBezTo>
                  <a:cubicBezTo>
                    <a:pt x="15" y="64"/>
                    <a:pt x="14" y="70"/>
                    <a:pt x="12" y="76"/>
                  </a:cubicBezTo>
                  <a:cubicBezTo>
                    <a:pt x="18" y="75"/>
                    <a:pt x="24" y="76"/>
                    <a:pt x="32" y="75"/>
                  </a:cubicBezTo>
                  <a:cubicBezTo>
                    <a:pt x="43" y="76"/>
                    <a:pt x="54" y="75"/>
                    <a:pt x="60" y="74"/>
                  </a:cubicBezTo>
                  <a:cubicBezTo>
                    <a:pt x="59" y="72"/>
                    <a:pt x="57" y="71"/>
                    <a:pt x="57" y="69"/>
                  </a:cubicBezTo>
                  <a:cubicBezTo>
                    <a:pt x="58" y="69"/>
                    <a:pt x="59" y="66"/>
                    <a:pt x="59" y="64"/>
                  </a:cubicBezTo>
                  <a:cubicBezTo>
                    <a:pt x="59" y="64"/>
                    <a:pt x="59" y="64"/>
                    <a:pt x="59" y="64"/>
                  </a:cubicBezTo>
                  <a:cubicBezTo>
                    <a:pt x="59" y="64"/>
                    <a:pt x="59" y="64"/>
                    <a:pt x="59" y="64"/>
                  </a:cubicBezTo>
                  <a:cubicBezTo>
                    <a:pt x="59" y="64"/>
                    <a:pt x="59" y="64"/>
                    <a:pt x="59" y="64"/>
                  </a:cubicBezTo>
                  <a:cubicBezTo>
                    <a:pt x="60" y="64"/>
                    <a:pt x="62" y="64"/>
                    <a:pt x="63" y="64"/>
                  </a:cubicBezTo>
                  <a:cubicBezTo>
                    <a:pt x="46" y="56"/>
                    <a:pt x="54" y="51"/>
                    <a:pt x="45" y="45"/>
                  </a:cubicBezTo>
                  <a:cubicBezTo>
                    <a:pt x="59" y="49"/>
                    <a:pt x="59" y="39"/>
                    <a:pt x="70" y="39"/>
                  </a:cubicBezTo>
                  <a:cubicBezTo>
                    <a:pt x="70" y="39"/>
                    <a:pt x="70" y="39"/>
                    <a:pt x="70" y="39"/>
                  </a:cubicBezTo>
                  <a:close/>
                </a:path>
              </a:pathLst>
            </a:custGeom>
            <a:solidFill>
              <a:srgbClr val="002277"/>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57" name="Freeform 969"/>
            <p:cNvSpPr>
              <a:spLocks/>
            </p:cNvSpPr>
            <p:nvPr/>
          </p:nvSpPr>
          <p:spPr bwMode="auto">
            <a:xfrm>
              <a:off x="3794125" y="2770188"/>
              <a:ext cx="344488" cy="258762"/>
            </a:xfrm>
            <a:custGeom>
              <a:avLst/>
              <a:gdLst>
                <a:gd name="T0" fmla="*/ 574917613 w 103"/>
                <a:gd name="T1" fmla="*/ 15058123 h 81"/>
                <a:gd name="T2" fmla="*/ 766555748 w 103"/>
                <a:gd name="T3" fmla="*/ 105401380 h 81"/>
                <a:gd name="T4" fmla="*/ 812186221 w 103"/>
                <a:gd name="T5" fmla="*/ 82814182 h 81"/>
                <a:gd name="T6" fmla="*/ 921692864 w 103"/>
                <a:gd name="T7" fmla="*/ 105401380 h 81"/>
                <a:gd name="T8" fmla="*/ 930818921 w 103"/>
                <a:gd name="T9" fmla="*/ 158099304 h 81"/>
                <a:gd name="T10" fmla="*/ 730054540 w 103"/>
                <a:gd name="T11" fmla="*/ 271029743 h 81"/>
                <a:gd name="T12" fmla="*/ 638796991 w 103"/>
                <a:gd name="T13" fmla="*/ 459242582 h 81"/>
                <a:gd name="T14" fmla="*/ 520164292 w 103"/>
                <a:gd name="T15" fmla="*/ 549585801 h 81"/>
                <a:gd name="T16" fmla="*/ 255517607 w 103"/>
                <a:gd name="T17" fmla="*/ 602286469 h 81"/>
                <a:gd name="T18" fmla="*/ 155136975 w 103"/>
                <a:gd name="T19" fmla="*/ 504414191 h 81"/>
                <a:gd name="T20" fmla="*/ 182512125 w 103"/>
                <a:gd name="T21" fmla="*/ 353843903 h 81"/>
                <a:gd name="T22" fmla="*/ 255517607 w 103"/>
                <a:gd name="T23" fmla="*/ 188215583 h 81"/>
                <a:gd name="T24" fmla="*/ 255517607 w 103"/>
                <a:gd name="T25" fmla="*/ 165628363 h 81"/>
                <a:gd name="T26" fmla="*/ 27378183 w 103"/>
                <a:gd name="T27" fmla="*/ 143043930 h 81"/>
                <a:gd name="T28" fmla="*/ 0 w 103"/>
                <a:gd name="T29" fmla="*/ 45171631 h 81"/>
                <a:gd name="T30" fmla="*/ 127758804 w 103"/>
                <a:gd name="T31" fmla="*/ 0 h 81"/>
                <a:gd name="T32" fmla="*/ 282895778 w 103"/>
                <a:gd name="T33" fmla="*/ 30113502 h 81"/>
                <a:gd name="T34" fmla="*/ 383279384 w 103"/>
                <a:gd name="T35" fmla="*/ 45171631 h 81"/>
                <a:gd name="T36" fmla="*/ 383279384 w 103"/>
                <a:gd name="T37" fmla="*/ 45171631 h 81"/>
                <a:gd name="T38" fmla="*/ 529290349 w 103"/>
                <a:gd name="T39" fmla="*/ 45171631 h 81"/>
                <a:gd name="T40" fmla="*/ 529290349 w 103"/>
                <a:gd name="T41" fmla="*/ 45171631 h 81"/>
                <a:gd name="T42" fmla="*/ 574917613 w 103"/>
                <a:gd name="T43" fmla="*/ 15058123 h 81"/>
                <a:gd name="T44" fmla="*/ 574917613 w 103"/>
                <a:gd name="T45" fmla="*/ 15058123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3"/>
                <a:gd name="T70" fmla="*/ 0 h 81"/>
                <a:gd name="T71" fmla="*/ 103 w 103"/>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3" h="81">
                  <a:moveTo>
                    <a:pt x="63" y="2"/>
                  </a:moveTo>
                  <a:cubicBezTo>
                    <a:pt x="65" y="9"/>
                    <a:pt x="79" y="14"/>
                    <a:pt x="84" y="14"/>
                  </a:cubicBezTo>
                  <a:cubicBezTo>
                    <a:pt x="86" y="14"/>
                    <a:pt x="87" y="11"/>
                    <a:pt x="89" y="11"/>
                  </a:cubicBezTo>
                  <a:cubicBezTo>
                    <a:pt x="91" y="15"/>
                    <a:pt x="96" y="14"/>
                    <a:pt x="101" y="14"/>
                  </a:cubicBezTo>
                  <a:cubicBezTo>
                    <a:pt x="101" y="16"/>
                    <a:pt x="103" y="21"/>
                    <a:pt x="102" y="21"/>
                  </a:cubicBezTo>
                  <a:cubicBezTo>
                    <a:pt x="90" y="23"/>
                    <a:pt x="85" y="33"/>
                    <a:pt x="80" y="36"/>
                  </a:cubicBezTo>
                  <a:cubicBezTo>
                    <a:pt x="68" y="44"/>
                    <a:pt x="80" y="53"/>
                    <a:pt x="70" y="61"/>
                  </a:cubicBezTo>
                  <a:cubicBezTo>
                    <a:pt x="53" y="75"/>
                    <a:pt x="62" y="73"/>
                    <a:pt x="57" y="73"/>
                  </a:cubicBezTo>
                  <a:cubicBezTo>
                    <a:pt x="33" y="71"/>
                    <a:pt x="32" y="81"/>
                    <a:pt x="28" y="80"/>
                  </a:cubicBezTo>
                  <a:cubicBezTo>
                    <a:pt x="25" y="79"/>
                    <a:pt x="24" y="68"/>
                    <a:pt x="17" y="67"/>
                  </a:cubicBezTo>
                  <a:cubicBezTo>
                    <a:pt x="21" y="60"/>
                    <a:pt x="20" y="55"/>
                    <a:pt x="20" y="47"/>
                  </a:cubicBezTo>
                  <a:cubicBezTo>
                    <a:pt x="20" y="45"/>
                    <a:pt x="26" y="26"/>
                    <a:pt x="28" y="25"/>
                  </a:cubicBezTo>
                  <a:cubicBezTo>
                    <a:pt x="28" y="24"/>
                    <a:pt x="28" y="23"/>
                    <a:pt x="28" y="22"/>
                  </a:cubicBezTo>
                  <a:cubicBezTo>
                    <a:pt x="19" y="22"/>
                    <a:pt x="12" y="19"/>
                    <a:pt x="3" y="19"/>
                  </a:cubicBezTo>
                  <a:cubicBezTo>
                    <a:pt x="3" y="17"/>
                    <a:pt x="0" y="8"/>
                    <a:pt x="0" y="6"/>
                  </a:cubicBezTo>
                  <a:cubicBezTo>
                    <a:pt x="7" y="6"/>
                    <a:pt x="10" y="0"/>
                    <a:pt x="14" y="0"/>
                  </a:cubicBezTo>
                  <a:cubicBezTo>
                    <a:pt x="20" y="0"/>
                    <a:pt x="25" y="4"/>
                    <a:pt x="31" y="4"/>
                  </a:cubicBezTo>
                  <a:cubicBezTo>
                    <a:pt x="36" y="4"/>
                    <a:pt x="39" y="6"/>
                    <a:pt x="42" y="6"/>
                  </a:cubicBezTo>
                  <a:cubicBezTo>
                    <a:pt x="42" y="6"/>
                    <a:pt x="42" y="6"/>
                    <a:pt x="42" y="6"/>
                  </a:cubicBezTo>
                  <a:cubicBezTo>
                    <a:pt x="58" y="6"/>
                    <a:pt x="58" y="6"/>
                    <a:pt x="58" y="6"/>
                  </a:cubicBezTo>
                  <a:cubicBezTo>
                    <a:pt x="58" y="6"/>
                    <a:pt x="58" y="6"/>
                    <a:pt x="58" y="6"/>
                  </a:cubicBezTo>
                  <a:cubicBezTo>
                    <a:pt x="59" y="5"/>
                    <a:pt x="62" y="4"/>
                    <a:pt x="63" y="2"/>
                  </a:cubicBezTo>
                  <a:cubicBezTo>
                    <a:pt x="63" y="2"/>
                    <a:pt x="63" y="2"/>
                    <a:pt x="63" y="2"/>
                  </a:cubicBezTo>
                  <a:close/>
                </a:path>
              </a:pathLst>
            </a:custGeom>
            <a:solidFill>
              <a:srgbClr val="002277"/>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58" name="Freeform 958"/>
            <p:cNvSpPr>
              <a:spLocks/>
            </p:cNvSpPr>
            <p:nvPr/>
          </p:nvSpPr>
          <p:spPr bwMode="auto">
            <a:xfrm>
              <a:off x="3927475" y="2536825"/>
              <a:ext cx="347663" cy="280988"/>
            </a:xfrm>
            <a:custGeom>
              <a:avLst/>
              <a:gdLst>
                <a:gd name="T0" fmla="*/ 210096072 w 104"/>
                <a:gd name="T1" fmla="*/ 566033120 h 89"/>
                <a:gd name="T2" fmla="*/ 210096072 w 104"/>
                <a:gd name="T3" fmla="*/ 513899763 h 89"/>
                <a:gd name="T4" fmla="*/ 219232651 w 104"/>
                <a:gd name="T5" fmla="*/ 431973187 h 89"/>
                <a:gd name="T6" fmla="*/ 191825889 w 104"/>
                <a:gd name="T7" fmla="*/ 320256037 h 89"/>
                <a:gd name="T8" fmla="*/ 0 w 104"/>
                <a:gd name="T9" fmla="*/ 230881839 h 89"/>
                <a:gd name="T10" fmla="*/ 0 w 104"/>
                <a:gd name="T11" fmla="*/ 230881839 h 89"/>
                <a:gd name="T12" fmla="*/ 27403704 w 104"/>
                <a:gd name="T13" fmla="*/ 215986594 h 89"/>
                <a:gd name="T14" fmla="*/ 27403704 w 104"/>
                <a:gd name="T15" fmla="*/ 215986594 h 89"/>
                <a:gd name="T16" fmla="*/ 73077542 w 104"/>
                <a:gd name="T17" fmla="*/ 186196104 h 89"/>
                <a:gd name="T18" fmla="*/ 73077542 w 104"/>
                <a:gd name="T19" fmla="*/ 186196104 h 89"/>
                <a:gd name="T20" fmla="*/ 127884949 w 104"/>
                <a:gd name="T21" fmla="*/ 208538971 h 89"/>
                <a:gd name="T22" fmla="*/ 127884949 w 104"/>
                <a:gd name="T23" fmla="*/ 208538971 h 89"/>
                <a:gd name="T24" fmla="*/ 219232651 w 104"/>
                <a:gd name="T25" fmla="*/ 208538971 h 89"/>
                <a:gd name="T26" fmla="*/ 219232651 w 104"/>
                <a:gd name="T27" fmla="*/ 208538971 h 89"/>
                <a:gd name="T28" fmla="*/ 219232651 w 104"/>
                <a:gd name="T29" fmla="*/ 111717108 h 89"/>
                <a:gd name="T30" fmla="*/ 219232651 w 104"/>
                <a:gd name="T31" fmla="*/ 111717108 h 89"/>
                <a:gd name="T32" fmla="*/ 283173590 w 104"/>
                <a:gd name="T33" fmla="*/ 148955220 h 89"/>
                <a:gd name="T34" fmla="*/ 456732414 w 104"/>
                <a:gd name="T35" fmla="*/ 14895250 h 89"/>
                <a:gd name="T36" fmla="*/ 548077046 w 104"/>
                <a:gd name="T37" fmla="*/ 0 h 89"/>
                <a:gd name="T38" fmla="*/ 548077046 w 104"/>
                <a:gd name="T39" fmla="*/ 0 h 89"/>
                <a:gd name="T40" fmla="*/ 548077046 w 104"/>
                <a:gd name="T41" fmla="*/ 37238123 h 89"/>
                <a:gd name="T42" fmla="*/ 548077046 w 104"/>
                <a:gd name="T43" fmla="*/ 37238123 h 89"/>
                <a:gd name="T44" fmla="*/ 758176045 w 104"/>
                <a:gd name="T45" fmla="*/ 126612353 h 89"/>
                <a:gd name="T46" fmla="*/ 840387309 w 104"/>
                <a:gd name="T47" fmla="*/ 156402843 h 89"/>
                <a:gd name="T48" fmla="*/ 840387309 w 104"/>
                <a:gd name="T49" fmla="*/ 156402843 h 89"/>
                <a:gd name="T50" fmla="*/ 840387309 w 104"/>
                <a:gd name="T51" fmla="*/ 148955220 h 89"/>
                <a:gd name="T52" fmla="*/ 840387309 w 104"/>
                <a:gd name="T53" fmla="*/ 148955220 h 89"/>
                <a:gd name="T54" fmla="*/ 950002076 w 104"/>
                <a:gd name="T55" fmla="*/ 171300817 h 89"/>
                <a:gd name="T56" fmla="*/ 840387309 w 104"/>
                <a:gd name="T57" fmla="*/ 357494149 h 89"/>
                <a:gd name="T58" fmla="*/ 895194693 w 104"/>
                <a:gd name="T59" fmla="*/ 394735075 h 89"/>
                <a:gd name="T60" fmla="*/ 895194693 w 104"/>
                <a:gd name="T61" fmla="*/ 394735075 h 89"/>
                <a:gd name="T62" fmla="*/ 886061136 w 104"/>
                <a:gd name="T63" fmla="*/ 417077943 h 89"/>
                <a:gd name="T64" fmla="*/ 886061136 w 104"/>
                <a:gd name="T65" fmla="*/ 417077943 h 89"/>
                <a:gd name="T66" fmla="*/ 886061136 w 104"/>
                <a:gd name="T67" fmla="*/ 461763677 h 89"/>
                <a:gd name="T68" fmla="*/ 913464828 w 104"/>
                <a:gd name="T69" fmla="*/ 543690253 h 89"/>
                <a:gd name="T70" fmla="*/ 712502218 w 104"/>
                <a:gd name="T71" fmla="*/ 595823610 h 89"/>
                <a:gd name="T72" fmla="*/ 657694835 w 104"/>
                <a:gd name="T73" fmla="*/ 580928365 h 89"/>
                <a:gd name="T74" fmla="*/ 557213624 w 104"/>
                <a:gd name="T75" fmla="*/ 655407318 h 89"/>
                <a:gd name="T76" fmla="*/ 447595835 w 104"/>
                <a:gd name="T77" fmla="*/ 633064451 h 89"/>
                <a:gd name="T78" fmla="*/ 401925031 w 104"/>
                <a:gd name="T79" fmla="*/ 655407318 h 89"/>
                <a:gd name="T80" fmla="*/ 210096072 w 104"/>
                <a:gd name="T81" fmla="*/ 566033120 h 89"/>
                <a:gd name="T82" fmla="*/ 210096072 w 104"/>
                <a:gd name="T83" fmla="*/ 566033120 h 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4"/>
                <a:gd name="T127" fmla="*/ 0 h 89"/>
                <a:gd name="T128" fmla="*/ 104 w 104"/>
                <a:gd name="T129" fmla="*/ 89 h 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4" h="89">
                  <a:moveTo>
                    <a:pt x="23" y="76"/>
                  </a:moveTo>
                  <a:cubicBezTo>
                    <a:pt x="25" y="75"/>
                    <a:pt x="23" y="71"/>
                    <a:pt x="23" y="69"/>
                  </a:cubicBezTo>
                  <a:cubicBezTo>
                    <a:pt x="23" y="62"/>
                    <a:pt x="24" y="62"/>
                    <a:pt x="24" y="58"/>
                  </a:cubicBezTo>
                  <a:cubicBezTo>
                    <a:pt x="24" y="54"/>
                    <a:pt x="22" y="47"/>
                    <a:pt x="21" y="43"/>
                  </a:cubicBezTo>
                  <a:cubicBezTo>
                    <a:pt x="18" y="43"/>
                    <a:pt x="0" y="32"/>
                    <a:pt x="0" y="31"/>
                  </a:cubicBezTo>
                  <a:cubicBezTo>
                    <a:pt x="0" y="31"/>
                    <a:pt x="0" y="31"/>
                    <a:pt x="0" y="31"/>
                  </a:cubicBezTo>
                  <a:cubicBezTo>
                    <a:pt x="3" y="29"/>
                    <a:pt x="3" y="29"/>
                    <a:pt x="3" y="29"/>
                  </a:cubicBezTo>
                  <a:cubicBezTo>
                    <a:pt x="3" y="29"/>
                    <a:pt x="3" y="29"/>
                    <a:pt x="3" y="29"/>
                  </a:cubicBezTo>
                  <a:cubicBezTo>
                    <a:pt x="5" y="29"/>
                    <a:pt x="6" y="25"/>
                    <a:pt x="8" y="25"/>
                  </a:cubicBezTo>
                  <a:cubicBezTo>
                    <a:pt x="8" y="25"/>
                    <a:pt x="8" y="25"/>
                    <a:pt x="8" y="25"/>
                  </a:cubicBezTo>
                  <a:cubicBezTo>
                    <a:pt x="14" y="28"/>
                    <a:pt x="14" y="28"/>
                    <a:pt x="14" y="28"/>
                  </a:cubicBezTo>
                  <a:cubicBezTo>
                    <a:pt x="14" y="28"/>
                    <a:pt x="14" y="28"/>
                    <a:pt x="14" y="28"/>
                  </a:cubicBezTo>
                  <a:cubicBezTo>
                    <a:pt x="18" y="26"/>
                    <a:pt x="22" y="27"/>
                    <a:pt x="24" y="28"/>
                  </a:cubicBezTo>
                  <a:cubicBezTo>
                    <a:pt x="24" y="28"/>
                    <a:pt x="24" y="28"/>
                    <a:pt x="24" y="28"/>
                  </a:cubicBezTo>
                  <a:cubicBezTo>
                    <a:pt x="24" y="15"/>
                    <a:pt x="24" y="15"/>
                    <a:pt x="24" y="15"/>
                  </a:cubicBezTo>
                  <a:cubicBezTo>
                    <a:pt x="24" y="15"/>
                    <a:pt x="24" y="15"/>
                    <a:pt x="24" y="15"/>
                  </a:cubicBezTo>
                  <a:cubicBezTo>
                    <a:pt x="27" y="17"/>
                    <a:pt x="27" y="20"/>
                    <a:pt x="31" y="20"/>
                  </a:cubicBezTo>
                  <a:cubicBezTo>
                    <a:pt x="39" y="20"/>
                    <a:pt x="49" y="8"/>
                    <a:pt x="50" y="2"/>
                  </a:cubicBezTo>
                  <a:cubicBezTo>
                    <a:pt x="54" y="2"/>
                    <a:pt x="57" y="1"/>
                    <a:pt x="60" y="0"/>
                  </a:cubicBezTo>
                  <a:cubicBezTo>
                    <a:pt x="60" y="0"/>
                    <a:pt x="60" y="0"/>
                    <a:pt x="60" y="0"/>
                  </a:cubicBezTo>
                  <a:cubicBezTo>
                    <a:pt x="60" y="5"/>
                    <a:pt x="60" y="5"/>
                    <a:pt x="60" y="5"/>
                  </a:cubicBezTo>
                  <a:cubicBezTo>
                    <a:pt x="60" y="5"/>
                    <a:pt x="60" y="5"/>
                    <a:pt x="60" y="5"/>
                  </a:cubicBezTo>
                  <a:cubicBezTo>
                    <a:pt x="69" y="8"/>
                    <a:pt x="75" y="14"/>
                    <a:pt x="83" y="17"/>
                  </a:cubicBezTo>
                  <a:cubicBezTo>
                    <a:pt x="83" y="17"/>
                    <a:pt x="90" y="21"/>
                    <a:pt x="92" y="21"/>
                  </a:cubicBezTo>
                  <a:cubicBezTo>
                    <a:pt x="92" y="21"/>
                    <a:pt x="92" y="21"/>
                    <a:pt x="92" y="21"/>
                  </a:cubicBezTo>
                  <a:cubicBezTo>
                    <a:pt x="92" y="20"/>
                    <a:pt x="92" y="20"/>
                    <a:pt x="92" y="20"/>
                  </a:cubicBezTo>
                  <a:cubicBezTo>
                    <a:pt x="92" y="20"/>
                    <a:pt x="92" y="20"/>
                    <a:pt x="92" y="20"/>
                  </a:cubicBezTo>
                  <a:cubicBezTo>
                    <a:pt x="96" y="20"/>
                    <a:pt x="100" y="21"/>
                    <a:pt x="104" y="23"/>
                  </a:cubicBezTo>
                  <a:cubicBezTo>
                    <a:pt x="100" y="29"/>
                    <a:pt x="98" y="45"/>
                    <a:pt x="92" y="48"/>
                  </a:cubicBezTo>
                  <a:cubicBezTo>
                    <a:pt x="92" y="50"/>
                    <a:pt x="96" y="52"/>
                    <a:pt x="98" y="53"/>
                  </a:cubicBezTo>
                  <a:cubicBezTo>
                    <a:pt x="98" y="53"/>
                    <a:pt x="98" y="53"/>
                    <a:pt x="98" y="53"/>
                  </a:cubicBezTo>
                  <a:cubicBezTo>
                    <a:pt x="97" y="56"/>
                    <a:pt x="97" y="56"/>
                    <a:pt x="97" y="56"/>
                  </a:cubicBezTo>
                  <a:cubicBezTo>
                    <a:pt x="97" y="56"/>
                    <a:pt x="97" y="56"/>
                    <a:pt x="97" y="56"/>
                  </a:cubicBezTo>
                  <a:cubicBezTo>
                    <a:pt x="97" y="60"/>
                    <a:pt x="97" y="59"/>
                    <a:pt x="97" y="62"/>
                  </a:cubicBezTo>
                  <a:cubicBezTo>
                    <a:pt x="97" y="66"/>
                    <a:pt x="98" y="71"/>
                    <a:pt x="100" y="73"/>
                  </a:cubicBezTo>
                  <a:cubicBezTo>
                    <a:pt x="94" y="79"/>
                    <a:pt x="89" y="88"/>
                    <a:pt x="78" y="80"/>
                  </a:cubicBezTo>
                  <a:cubicBezTo>
                    <a:pt x="76" y="79"/>
                    <a:pt x="74" y="78"/>
                    <a:pt x="72" y="78"/>
                  </a:cubicBezTo>
                  <a:cubicBezTo>
                    <a:pt x="66" y="78"/>
                    <a:pt x="61" y="84"/>
                    <a:pt x="61" y="88"/>
                  </a:cubicBezTo>
                  <a:cubicBezTo>
                    <a:pt x="56" y="88"/>
                    <a:pt x="51" y="89"/>
                    <a:pt x="49" y="85"/>
                  </a:cubicBezTo>
                  <a:cubicBezTo>
                    <a:pt x="47" y="85"/>
                    <a:pt x="46" y="88"/>
                    <a:pt x="44" y="88"/>
                  </a:cubicBezTo>
                  <a:cubicBezTo>
                    <a:pt x="39" y="88"/>
                    <a:pt x="25" y="83"/>
                    <a:pt x="23" y="76"/>
                  </a:cubicBezTo>
                  <a:cubicBezTo>
                    <a:pt x="23" y="76"/>
                    <a:pt x="23" y="76"/>
                    <a:pt x="23" y="76"/>
                  </a:cubicBezTo>
                  <a:close/>
                </a:path>
              </a:pathLst>
            </a:custGeom>
            <a:solidFill>
              <a:srgbClr val="002277"/>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59" name="Freeform 951"/>
            <p:cNvSpPr>
              <a:spLocks/>
            </p:cNvSpPr>
            <p:nvPr/>
          </p:nvSpPr>
          <p:spPr bwMode="auto">
            <a:xfrm>
              <a:off x="4160838" y="1954213"/>
              <a:ext cx="552450" cy="371475"/>
            </a:xfrm>
            <a:custGeom>
              <a:avLst/>
              <a:gdLst>
                <a:gd name="T0" fmla="*/ 376586040 w 165"/>
                <a:gd name="T1" fmla="*/ 773742322 h 117"/>
                <a:gd name="T2" fmla="*/ 220439465 w 165"/>
                <a:gd name="T3" fmla="*/ 878909990 h 117"/>
                <a:gd name="T4" fmla="*/ 174515559 w 165"/>
                <a:gd name="T5" fmla="*/ 878909990 h 117"/>
                <a:gd name="T6" fmla="*/ 55109866 w 165"/>
                <a:gd name="T7" fmla="*/ 818814963 h 117"/>
                <a:gd name="T8" fmla="*/ 18368943 w 165"/>
                <a:gd name="T9" fmla="*/ 751204631 h 117"/>
                <a:gd name="T10" fmla="*/ 55109866 w 165"/>
                <a:gd name="T11" fmla="*/ 721157117 h 117"/>
                <a:gd name="T12" fmla="*/ 110219733 w 165"/>
                <a:gd name="T13" fmla="*/ 721157117 h 117"/>
                <a:gd name="T14" fmla="*/ 27554933 w 165"/>
                <a:gd name="T15" fmla="*/ 676084305 h 117"/>
                <a:gd name="T16" fmla="*/ 18368943 w 165"/>
                <a:gd name="T17" fmla="*/ 661059178 h 117"/>
                <a:gd name="T18" fmla="*/ 137774654 w 165"/>
                <a:gd name="T19" fmla="*/ 668571741 h 117"/>
                <a:gd name="T20" fmla="*/ 18368943 w 165"/>
                <a:gd name="T21" fmla="*/ 578429200 h 117"/>
                <a:gd name="T22" fmla="*/ 45923871 w 165"/>
                <a:gd name="T23" fmla="*/ 578429200 h 117"/>
                <a:gd name="T24" fmla="*/ 55109866 w 165"/>
                <a:gd name="T25" fmla="*/ 585939023 h 117"/>
                <a:gd name="T26" fmla="*/ 128588670 w 165"/>
                <a:gd name="T27" fmla="*/ 555891509 h 117"/>
                <a:gd name="T28" fmla="*/ 137774654 w 165"/>
                <a:gd name="T29" fmla="*/ 533356559 h 117"/>
                <a:gd name="T30" fmla="*/ 202070528 w 165"/>
                <a:gd name="T31" fmla="*/ 488283918 h 117"/>
                <a:gd name="T32" fmla="*/ 229625449 w 165"/>
                <a:gd name="T33" fmla="*/ 488283918 h 117"/>
                <a:gd name="T34" fmla="*/ 330659151 w 165"/>
                <a:gd name="T35" fmla="*/ 488283918 h 117"/>
                <a:gd name="T36" fmla="*/ 312290214 w 165"/>
                <a:gd name="T37" fmla="*/ 480771354 h 117"/>
                <a:gd name="T38" fmla="*/ 422509994 w 165"/>
                <a:gd name="T39" fmla="*/ 435698713 h 117"/>
                <a:gd name="T40" fmla="*/ 431695978 w 165"/>
                <a:gd name="T41" fmla="*/ 398138636 h 117"/>
                <a:gd name="T42" fmla="*/ 505174758 w 165"/>
                <a:gd name="T43" fmla="*/ 307993268 h 117"/>
                <a:gd name="T44" fmla="*/ 532729679 w 165"/>
                <a:gd name="T45" fmla="*/ 255410805 h 117"/>
                <a:gd name="T46" fmla="*/ 578656568 w 165"/>
                <a:gd name="T47" fmla="*/ 187800473 h 117"/>
                <a:gd name="T48" fmla="*/ 505174758 w 165"/>
                <a:gd name="T49" fmla="*/ 202825600 h 117"/>
                <a:gd name="T50" fmla="*/ 624580427 w 165"/>
                <a:gd name="T51" fmla="*/ 127705402 h 117"/>
                <a:gd name="T52" fmla="*/ 716431175 w 165"/>
                <a:gd name="T53" fmla="*/ 142727789 h 117"/>
                <a:gd name="T54" fmla="*/ 826651050 w 165"/>
                <a:gd name="T55" fmla="*/ 75120176 h 117"/>
                <a:gd name="T56" fmla="*/ 890946877 w 165"/>
                <a:gd name="T57" fmla="*/ 82632740 h 117"/>
                <a:gd name="T58" fmla="*/ 1074645342 w 165"/>
                <a:gd name="T59" fmla="*/ 22534961 h 117"/>
                <a:gd name="T60" fmla="*/ 1120572231 w 165"/>
                <a:gd name="T61" fmla="*/ 30047524 h 117"/>
                <a:gd name="T62" fmla="*/ 1203236995 w 165"/>
                <a:gd name="T63" fmla="*/ 7512566 h 117"/>
                <a:gd name="T64" fmla="*/ 1267532822 w 165"/>
                <a:gd name="T65" fmla="*/ 0 h 117"/>
                <a:gd name="T66" fmla="*/ 1295087743 w 165"/>
                <a:gd name="T67" fmla="*/ 7512566 h 117"/>
                <a:gd name="T68" fmla="*/ 1515527114 w 165"/>
                <a:gd name="T69" fmla="*/ 52585226 h 117"/>
                <a:gd name="T70" fmla="*/ 1368566524 w 165"/>
                <a:gd name="T71" fmla="*/ 67607613 h 117"/>
                <a:gd name="T72" fmla="*/ 1267532822 w 165"/>
                <a:gd name="T73" fmla="*/ 142727789 h 117"/>
                <a:gd name="T74" fmla="*/ 1120572231 w 165"/>
                <a:gd name="T75" fmla="*/ 157752916 h 117"/>
                <a:gd name="T76" fmla="*/ 808282113 w 165"/>
                <a:gd name="T77" fmla="*/ 157752916 h 117"/>
                <a:gd name="T78" fmla="*/ 606211490 w 165"/>
                <a:gd name="T79" fmla="*/ 458236404 h 117"/>
                <a:gd name="T80" fmla="*/ 532729679 w 165"/>
                <a:gd name="T81" fmla="*/ 458236404 h 117"/>
                <a:gd name="T82" fmla="*/ 505174758 w 165"/>
                <a:gd name="T83" fmla="*/ 540866382 h 117"/>
                <a:gd name="T84" fmla="*/ 551101647 w 165"/>
                <a:gd name="T85" fmla="*/ 736182245 h 117"/>
                <a:gd name="T86" fmla="*/ 431695978 w 165"/>
                <a:gd name="T87" fmla="*/ 818814963 h 1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5"/>
                <a:gd name="T133" fmla="*/ 0 h 117"/>
                <a:gd name="T134" fmla="*/ 165 w 165"/>
                <a:gd name="T135" fmla="*/ 117 h 1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5" h="117">
                  <a:moveTo>
                    <a:pt x="47" y="109"/>
                  </a:moveTo>
                  <a:cubicBezTo>
                    <a:pt x="45" y="106"/>
                    <a:pt x="43" y="104"/>
                    <a:pt x="41" y="103"/>
                  </a:cubicBezTo>
                  <a:cubicBezTo>
                    <a:pt x="41" y="103"/>
                    <a:pt x="40" y="105"/>
                    <a:pt x="40" y="105"/>
                  </a:cubicBezTo>
                  <a:cubicBezTo>
                    <a:pt x="40" y="110"/>
                    <a:pt x="24" y="117"/>
                    <a:pt x="24" y="117"/>
                  </a:cubicBezTo>
                  <a:cubicBezTo>
                    <a:pt x="24" y="117"/>
                    <a:pt x="24" y="117"/>
                    <a:pt x="24" y="117"/>
                  </a:cubicBezTo>
                  <a:cubicBezTo>
                    <a:pt x="19" y="117"/>
                    <a:pt x="19" y="117"/>
                    <a:pt x="19" y="117"/>
                  </a:cubicBezTo>
                  <a:cubicBezTo>
                    <a:pt x="19" y="117"/>
                    <a:pt x="19" y="117"/>
                    <a:pt x="19" y="117"/>
                  </a:cubicBezTo>
                  <a:cubicBezTo>
                    <a:pt x="16" y="116"/>
                    <a:pt x="6" y="113"/>
                    <a:pt x="6" y="109"/>
                  </a:cubicBezTo>
                  <a:cubicBezTo>
                    <a:pt x="9" y="109"/>
                    <a:pt x="10" y="108"/>
                    <a:pt x="12" y="107"/>
                  </a:cubicBezTo>
                  <a:cubicBezTo>
                    <a:pt x="9" y="105"/>
                    <a:pt x="2" y="100"/>
                    <a:pt x="2" y="100"/>
                  </a:cubicBezTo>
                  <a:cubicBezTo>
                    <a:pt x="6" y="101"/>
                    <a:pt x="8" y="102"/>
                    <a:pt x="10" y="101"/>
                  </a:cubicBezTo>
                  <a:cubicBezTo>
                    <a:pt x="8" y="101"/>
                    <a:pt x="6" y="98"/>
                    <a:pt x="6" y="96"/>
                  </a:cubicBezTo>
                  <a:cubicBezTo>
                    <a:pt x="6" y="96"/>
                    <a:pt x="6" y="96"/>
                    <a:pt x="6" y="96"/>
                  </a:cubicBezTo>
                  <a:cubicBezTo>
                    <a:pt x="12" y="96"/>
                    <a:pt x="12" y="96"/>
                    <a:pt x="12" y="96"/>
                  </a:cubicBezTo>
                  <a:cubicBezTo>
                    <a:pt x="12" y="96"/>
                    <a:pt x="12" y="96"/>
                    <a:pt x="12" y="96"/>
                  </a:cubicBezTo>
                  <a:cubicBezTo>
                    <a:pt x="8" y="95"/>
                    <a:pt x="2" y="93"/>
                    <a:pt x="3" y="90"/>
                  </a:cubicBezTo>
                  <a:cubicBezTo>
                    <a:pt x="3" y="90"/>
                    <a:pt x="3" y="90"/>
                    <a:pt x="3" y="90"/>
                  </a:cubicBezTo>
                  <a:cubicBezTo>
                    <a:pt x="2" y="88"/>
                    <a:pt x="2" y="88"/>
                    <a:pt x="2" y="88"/>
                  </a:cubicBezTo>
                  <a:cubicBezTo>
                    <a:pt x="2" y="88"/>
                    <a:pt x="2" y="88"/>
                    <a:pt x="2" y="88"/>
                  </a:cubicBezTo>
                  <a:cubicBezTo>
                    <a:pt x="8" y="88"/>
                    <a:pt x="13" y="89"/>
                    <a:pt x="15" y="89"/>
                  </a:cubicBezTo>
                  <a:cubicBezTo>
                    <a:pt x="15" y="89"/>
                    <a:pt x="0" y="85"/>
                    <a:pt x="2" y="85"/>
                  </a:cubicBezTo>
                  <a:cubicBezTo>
                    <a:pt x="2" y="80"/>
                    <a:pt x="3" y="80"/>
                    <a:pt x="2" y="77"/>
                  </a:cubicBezTo>
                  <a:cubicBezTo>
                    <a:pt x="2" y="77"/>
                    <a:pt x="2" y="77"/>
                    <a:pt x="2" y="77"/>
                  </a:cubicBezTo>
                  <a:cubicBezTo>
                    <a:pt x="5" y="77"/>
                    <a:pt x="5" y="77"/>
                    <a:pt x="5" y="77"/>
                  </a:cubicBezTo>
                  <a:cubicBezTo>
                    <a:pt x="5" y="77"/>
                    <a:pt x="5" y="77"/>
                    <a:pt x="5" y="77"/>
                  </a:cubicBezTo>
                  <a:cubicBezTo>
                    <a:pt x="5" y="78"/>
                    <a:pt x="6" y="79"/>
                    <a:pt x="6" y="78"/>
                  </a:cubicBezTo>
                  <a:cubicBezTo>
                    <a:pt x="7" y="78"/>
                    <a:pt x="12" y="77"/>
                    <a:pt x="14" y="77"/>
                  </a:cubicBezTo>
                  <a:cubicBezTo>
                    <a:pt x="13" y="77"/>
                    <a:pt x="14" y="75"/>
                    <a:pt x="14" y="74"/>
                  </a:cubicBezTo>
                  <a:cubicBezTo>
                    <a:pt x="15" y="74"/>
                    <a:pt x="16" y="74"/>
                    <a:pt x="17" y="74"/>
                  </a:cubicBezTo>
                  <a:cubicBezTo>
                    <a:pt x="17" y="73"/>
                    <a:pt x="16" y="72"/>
                    <a:pt x="15" y="71"/>
                  </a:cubicBezTo>
                  <a:cubicBezTo>
                    <a:pt x="18" y="70"/>
                    <a:pt x="20" y="70"/>
                    <a:pt x="22" y="70"/>
                  </a:cubicBezTo>
                  <a:cubicBezTo>
                    <a:pt x="23" y="70"/>
                    <a:pt x="22" y="67"/>
                    <a:pt x="22" y="65"/>
                  </a:cubicBezTo>
                  <a:cubicBezTo>
                    <a:pt x="22" y="65"/>
                    <a:pt x="22" y="65"/>
                    <a:pt x="22" y="65"/>
                  </a:cubicBezTo>
                  <a:cubicBezTo>
                    <a:pt x="25" y="65"/>
                    <a:pt x="25" y="65"/>
                    <a:pt x="25" y="65"/>
                  </a:cubicBezTo>
                  <a:cubicBezTo>
                    <a:pt x="23" y="65"/>
                    <a:pt x="23" y="65"/>
                    <a:pt x="23" y="65"/>
                  </a:cubicBezTo>
                  <a:cubicBezTo>
                    <a:pt x="36" y="65"/>
                    <a:pt x="36" y="65"/>
                    <a:pt x="36" y="65"/>
                  </a:cubicBezTo>
                  <a:cubicBezTo>
                    <a:pt x="34" y="64"/>
                    <a:pt x="34" y="64"/>
                    <a:pt x="34" y="64"/>
                  </a:cubicBezTo>
                  <a:cubicBezTo>
                    <a:pt x="34" y="64"/>
                    <a:pt x="34" y="64"/>
                    <a:pt x="34" y="64"/>
                  </a:cubicBezTo>
                  <a:cubicBezTo>
                    <a:pt x="37" y="62"/>
                    <a:pt x="38" y="60"/>
                    <a:pt x="39" y="58"/>
                  </a:cubicBezTo>
                  <a:cubicBezTo>
                    <a:pt x="42" y="58"/>
                    <a:pt x="44" y="57"/>
                    <a:pt x="46" y="58"/>
                  </a:cubicBezTo>
                  <a:cubicBezTo>
                    <a:pt x="46" y="56"/>
                    <a:pt x="47" y="54"/>
                    <a:pt x="48" y="54"/>
                  </a:cubicBezTo>
                  <a:cubicBezTo>
                    <a:pt x="48" y="54"/>
                    <a:pt x="47" y="53"/>
                    <a:pt x="47" y="53"/>
                  </a:cubicBezTo>
                  <a:cubicBezTo>
                    <a:pt x="47" y="52"/>
                    <a:pt x="48" y="50"/>
                    <a:pt x="49" y="50"/>
                  </a:cubicBezTo>
                  <a:cubicBezTo>
                    <a:pt x="48" y="46"/>
                    <a:pt x="55" y="43"/>
                    <a:pt x="55" y="41"/>
                  </a:cubicBezTo>
                  <a:cubicBezTo>
                    <a:pt x="55" y="41"/>
                    <a:pt x="57" y="41"/>
                    <a:pt x="58" y="41"/>
                  </a:cubicBezTo>
                  <a:cubicBezTo>
                    <a:pt x="56" y="39"/>
                    <a:pt x="58" y="35"/>
                    <a:pt x="58" y="34"/>
                  </a:cubicBezTo>
                  <a:cubicBezTo>
                    <a:pt x="63" y="34"/>
                    <a:pt x="65" y="35"/>
                    <a:pt x="65" y="30"/>
                  </a:cubicBezTo>
                  <a:cubicBezTo>
                    <a:pt x="64" y="29"/>
                    <a:pt x="63" y="27"/>
                    <a:pt x="63" y="25"/>
                  </a:cubicBezTo>
                  <a:cubicBezTo>
                    <a:pt x="63" y="25"/>
                    <a:pt x="62" y="25"/>
                    <a:pt x="62" y="24"/>
                  </a:cubicBezTo>
                  <a:cubicBezTo>
                    <a:pt x="60" y="26"/>
                    <a:pt x="58" y="27"/>
                    <a:pt x="55" y="27"/>
                  </a:cubicBezTo>
                  <a:cubicBezTo>
                    <a:pt x="56" y="21"/>
                    <a:pt x="64" y="20"/>
                    <a:pt x="66" y="14"/>
                  </a:cubicBezTo>
                  <a:cubicBezTo>
                    <a:pt x="66" y="14"/>
                    <a:pt x="68" y="16"/>
                    <a:pt x="68" y="17"/>
                  </a:cubicBezTo>
                  <a:cubicBezTo>
                    <a:pt x="68" y="18"/>
                    <a:pt x="70" y="19"/>
                    <a:pt x="71" y="19"/>
                  </a:cubicBezTo>
                  <a:cubicBezTo>
                    <a:pt x="75" y="19"/>
                    <a:pt x="77" y="19"/>
                    <a:pt x="78" y="19"/>
                  </a:cubicBezTo>
                  <a:cubicBezTo>
                    <a:pt x="77" y="17"/>
                    <a:pt x="76" y="17"/>
                    <a:pt x="76" y="15"/>
                  </a:cubicBezTo>
                  <a:cubicBezTo>
                    <a:pt x="79" y="13"/>
                    <a:pt x="87" y="13"/>
                    <a:pt x="90" y="10"/>
                  </a:cubicBezTo>
                  <a:cubicBezTo>
                    <a:pt x="91" y="9"/>
                    <a:pt x="93" y="8"/>
                    <a:pt x="95" y="8"/>
                  </a:cubicBezTo>
                  <a:cubicBezTo>
                    <a:pt x="95" y="9"/>
                    <a:pt x="96" y="11"/>
                    <a:pt x="97" y="11"/>
                  </a:cubicBezTo>
                  <a:cubicBezTo>
                    <a:pt x="98" y="11"/>
                    <a:pt x="104" y="9"/>
                    <a:pt x="104" y="9"/>
                  </a:cubicBezTo>
                  <a:cubicBezTo>
                    <a:pt x="99" y="5"/>
                    <a:pt x="114" y="0"/>
                    <a:pt x="117" y="3"/>
                  </a:cubicBezTo>
                  <a:cubicBezTo>
                    <a:pt x="116" y="3"/>
                    <a:pt x="113" y="5"/>
                    <a:pt x="112" y="6"/>
                  </a:cubicBezTo>
                  <a:cubicBezTo>
                    <a:pt x="116" y="8"/>
                    <a:pt x="118" y="4"/>
                    <a:pt x="122" y="4"/>
                  </a:cubicBezTo>
                  <a:cubicBezTo>
                    <a:pt x="122" y="3"/>
                    <a:pt x="122" y="1"/>
                    <a:pt x="122" y="0"/>
                  </a:cubicBezTo>
                  <a:cubicBezTo>
                    <a:pt x="126" y="0"/>
                    <a:pt x="130" y="0"/>
                    <a:pt x="131" y="1"/>
                  </a:cubicBezTo>
                  <a:cubicBezTo>
                    <a:pt x="130" y="2"/>
                    <a:pt x="128" y="4"/>
                    <a:pt x="128" y="5"/>
                  </a:cubicBezTo>
                  <a:cubicBezTo>
                    <a:pt x="132" y="3"/>
                    <a:pt x="134" y="2"/>
                    <a:pt x="138" y="0"/>
                  </a:cubicBezTo>
                  <a:cubicBezTo>
                    <a:pt x="138" y="1"/>
                    <a:pt x="138" y="2"/>
                    <a:pt x="138" y="3"/>
                  </a:cubicBezTo>
                  <a:cubicBezTo>
                    <a:pt x="139" y="1"/>
                    <a:pt x="140" y="1"/>
                    <a:pt x="141" y="1"/>
                  </a:cubicBezTo>
                  <a:cubicBezTo>
                    <a:pt x="142" y="1"/>
                    <a:pt x="149" y="1"/>
                    <a:pt x="149" y="1"/>
                  </a:cubicBezTo>
                  <a:cubicBezTo>
                    <a:pt x="150" y="2"/>
                    <a:pt x="162" y="5"/>
                    <a:pt x="165" y="7"/>
                  </a:cubicBezTo>
                  <a:cubicBezTo>
                    <a:pt x="164" y="9"/>
                    <a:pt x="162" y="11"/>
                    <a:pt x="162" y="14"/>
                  </a:cubicBezTo>
                  <a:cubicBezTo>
                    <a:pt x="158" y="14"/>
                    <a:pt x="153" y="9"/>
                    <a:pt x="149" y="9"/>
                  </a:cubicBezTo>
                  <a:cubicBezTo>
                    <a:pt x="147" y="9"/>
                    <a:pt x="144" y="9"/>
                    <a:pt x="141" y="9"/>
                  </a:cubicBezTo>
                  <a:cubicBezTo>
                    <a:pt x="140" y="13"/>
                    <a:pt x="138" y="15"/>
                    <a:pt x="138" y="19"/>
                  </a:cubicBezTo>
                  <a:cubicBezTo>
                    <a:pt x="134" y="21"/>
                    <a:pt x="136" y="19"/>
                    <a:pt x="131" y="19"/>
                  </a:cubicBezTo>
                  <a:cubicBezTo>
                    <a:pt x="128" y="19"/>
                    <a:pt x="126" y="20"/>
                    <a:pt x="122" y="21"/>
                  </a:cubicBezTo>
                  <a:cubicBezTo>
                    <a:pt x="116" y="21"/>
                    <a:pt x="114" y="17"/>
                    <a:pt x="111" y="14"/>
                  </a:cubicBezTo>
                  <a:cubicBezTo>
                    <a:pt x="104" y="19"/>
                    <a:pt x="97" y="19"/>
                    <a:pt x="88" y="21"/>
                  </a:cubicBezTo>
                  <a:cubicBezTo>
                    <a:pt x="85" y="22"/>
                    <a:pt x="81" y="30"/>
                    <a:pt x="79" y="35"/>
                  </a:cubicBezTo>
                  <a:cubicBezTo>
                    <a:pt x="77" y="43"/>
                    <a:pt x="66" y="47"/>
                    <a:pt x="66" y="61"/>
                  </a:cubicBezTo>
                  <a:cubicBezTo>
                    <a:pt x="64" y="60"/>
                    <a:pt x="62" y="61"/>
                    <a:pt x="58" y="61"/>
                  </a:cubicBezTo>
                  <a:cubicBezTo>
                    <a:pt x="58" y="61"/>
                    <a:pt x="58" y="61"/>
                    <a:pt x="58" y="61"/>
                  </a:cubicBezTo>
                  <a:cubicBezTo>
                    <a:pt x="55" y="72"/>
                    <a:pt x="55" y="72"/>
                    <a:pt x="55" y="72"/>
                  </a:cubicBezTo>
                  <a:cubicBezTo>
                    <a:pt x="55" y="72"/>
                    <a:pt x="55" y="72"/>
                    <a:pt x="55" y="72"/>
                  </a:cubicBezTo>
                  <a:cubicBezTo>
                    <a:pt x="55" y="74"/>
                    <a:pt x="55" y="83"/>
                    <a:pt x="60" y="85"/>
                  </a:cubicBezTo>
                  <a:cubicBezTo>
                    <a:pt x="60" y="93"/>
                    <a:pt x="57" y="92"/>
                    <a:pt x="60" y="98"/>
                  </a:cubicBezTo>
                  <a:cubicBezTo>
                    <a:pt x="56" y="100"/>
                    <a:pt x="54" y="104"/>
                    <a:pt x="54" y="109"/>
                  </a:cubicBezTo>
                  <a:cubicBezTo>
                    <a:pt x="53" y="109"/>
                    <a:pt x="49" y="109"/>
                    <a:pt x="47" y="109"/>
                  </a:cubicBezTo>
                  <a:cubicBezTo>
                    <a:pt x="47" y="109"/>
                    <a:pt x="47" y="109"/>
                    <a:pt x="47" y="10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sp>
          <p:nvSpPr>
            <p:cNvPr id="160" name="Freeform 1074"/>
            <p:cNvSpPr>
              <a:spLocks/>
            </p:cNvSpPr>
            <p:nvPr/>
          </p:nvSpPr>
          <p:spPr bwMode="auto">
            <a:xfrm>
              <a:off x="4656138" y="2503488"/>
              <a:ext cx="460375" cy="252412"/>
            </a:xfrm>
            <a:custGeom>
              <a:avLst/>
              <a:gdLst>
                <a:gd name="T0" fmla="*/ 503435932 w 138"/>
                <a:gd name="T1" fmla="*/ 439582524 h 79"/>
                <a:gd name="T2" fmla="*/ 521742961 w 138"/>
                <a:gd name="T3" fmla="*/ 401687494 h 79"/>
                <a:gd name="T4" fmla="*/ 457669871 w 138"/>
                <a:gd name="T5" fmla="*/ 318318341 h 79"/>
                <a:gd name="T6" fmla="*/ 356982628 w 138"/>
                <a:gd name="T7" fmla="*/ 288002317 h 79"/>
                <a:gd name="T8" fmla="*/ 283754511 w 138"/>
                <a:gd name="T9" fmla="*/ 310739335 h 79"/>
                <a:gd name="T10" fmla="*/ 210526393 w 138"/>
                <a:gd name="T11" fmla="*/ 348634365 h 79"/>
                <a:gd name="T12" fmla="*/ 36614070 w 138"/>
                <a:gd name="T13" fmla="*/ 310739335 h 79"/>
                <a:gd name="T14" fmla="*/ 0 w 138"/>
                <a:gd name="T15" fmla="*/ 288002317 h 79"/>
                <a:gd name="T16" fmla="*/ 18307035 w 138"/>
                <a:gd name="T17" fmla="*/ 227370268 h 79"/>
                <a:gd name="T18" fmla="*/ 18307035 w 138"/>
                <a:gd name="T19" fmla="*/ 227370268 h 79"/>
                <a:gd name="T20" fmla="*/ 82380143 w 138"/>
                <a:gd name="T21" fmla="*/ 121264140 h 79"/>
                <a:gd name="T22" fmla="*/ 36614070 w 138"/>
                <a:gd name="T23" fmla="*/ 60632070 h 79"/>
                <a:gd name="T24" fmla="*/ 155608284 w 138"/>
                <a:gd name="T25" fmla="*/ 30316035 h 79"/>
                <a:gd name="T26" fmla="*/ 347827601 w 138"/>
                <a:gd name="T27" fmla="*/ 53053064 h 79"/>
                <a:gd name="T28" fmla="*/ 485128902 w 138"/>
                <a:gd name="T29" fmla="*/ 60632070 h 79"/>
                <a:gd name="T30" fmla="*/ 549201992 w 138"/>
                <a:gd name="T31" fmla="*/ 45474058 h 79"/>
                <a:gd name="T32" fmla="*/ 613278108 w 138"/>
                <a:gd name="T33" fmla="*/ 15158018 h 79"/>
                <a:gd name="T34" fmla="*/ 695658227 w 138"/>
                <a:gd name="T35" fmla="*/ 0 h 79"/>
                <a:gd name="T36" fmla="*/ 796345564 w 138"/>
                <a:gd name="T37" fmla="*/ 15158018 h 79"/>
                <a:gd name="T38" fmla="*/ 814652594 w 138"/>
                <a:gd name="T39" fmla="*/ 75790082 h 79"/>
                <a:gd name="T40" fmla="*/ 915339742 w 138"/>
                <a:gd name="T41" fmla="*/ 144001158 h 79"/>
                <a:gd name="T42" fmla="*/ 988564834 w 138"/>
                <a:gd name="T43" fmla="*/ 159159171 h 79"/>
                <a:gd name="T44" fmla="*/ 1089251982 w 138"/>
                <a:gd name="T45" fmla="*/ 174317183 h 79"/>
                <a:gd name="T46" fmla="*/ 1208246160 w 138"/>
                <a:gd name="T47" fmla="*/ 197054244 h 79"/>
                <a:gd name="T48" fmla="*/ 1244860219 w 138"/>
                <a:gd name="T49" fmla="*/ 250107286 h 79"/>
                <a:gd name="T50" fmla="*/ 1263167248 w 138"/>
                <a:gd name="T51" fmla="*/ 333476353 h 79"/>
                <a:gd name="T52" fmla="*/ 1153325072 w 138"/>
                <a:gd name="T53" fmla="*/ 348634365 h 79"/>
                <a:gd name="T54" fmla="*/ 1116714039 w 138"/>
                <a:gd name="T55" fmla="*/ 394108488 h 79"/>
                <a:gd name="T56" fmla="*/ 924491744 w 138"/>
                <a:gd name="T57" fmla="*/ 469898549 h 79"/>
                <a:gd name="T58" fmla="*/ 1070944953 w 138"/>
                <a:gd name="T59" fmla="*/ 507793579 h 79"/>
                <a:gd name="T60" fmla="*/ 961105803 w 138"/>
                <a:gd name="T61" fmla="*/ 522951591 h 79"/>
                <a:gd name="T62" fmla="*/ 823804596 w 138"/>
                <a:gd name="T63" fmla="*/ 522951591 h 79"/>
                <a:gd name="T64" fmla="*/ 897032713 w 138"/>
                <a:gd name="T65" fmla="*/ 469898549 h 79"/>
                <a:gd name="T66" fmla="*/ 741424287 w 138"/>
                <a:gd name="T67" fmla="*/ 469898549 h 79"/>
                <a:gd name="T68" fmla="*/ 604123080 w 138"/>
                <a:gd name="T69" fmla="*/ 424424512 h 79"/>
                <a:gd name="T70" fmla="*/ 439362842 w 138"/>
                <a:gd name="T71" fmla="*/ 485056561 h 79"/>
                <a:gd name="T72" fmla="*/ 466821873 w 138"/>
                <a:gd name="T73" fmla="*/ 447161530 h 7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8"/>
                <a:gd name="T112" fmla="*/ 0 h 79"/>
                <a:gd name="T113" fmla="*/ 138 w 138"/>
                <a:gd name="T114" fmla="*/ 79 h 7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8" h="79">
                  <a:moveTo>
                    <a:pt x="51" y="59"/>
                  </a:moveTo>
                  <a:cubicBezTo>
                    <a:pt x="55" y="58"/>
                    <a:pt x="55" y="58"/>
                    <a:pt x="55" y="58"/>
                  </a:cubicBezTo>
                  <a:cubicBezTo>
                    <a:pt x="61" y="58"/>
                    <a:pt x="61" y="58"/>
                    <a:pt x="61" y="58"/>
                  </a:cubicBezTo>
                  <a:cubicBezTo>
                    <a:pt x="57" y="53"/>
                    <a:pt x="57" y="53"/>
                    <a:pt x="57" y="53"/>
                  </a:cubicBezTo>
                  <a:cubicBezTo>
                    <a:pt x="54" y="48"/>
                    <a:pt x="54" y="48"/>
                    <a:pt x="54" y="48"/>
                  </a:cubicBezTo>
                  <a:cubicBezTo>
                    <a:pt x="50" y="42"/>
                    <a:pt x="50" y="42"/>
                    <a:pt x="50" y="42"/>
                  </a:cubicBezTo>
                  <a:cubicBezTo>
                    <a:pt x="46" y="40"/>
                    <a:pt x="46" y="40"/>
                    <a:pt x="46" y="40"/>
                  </a:cubicBezTo>
                  <a:cubicBezTo>
                    <a:pt x="39" y="38"/>
                    <a:pt x="39" y="38"/>
                    <a:pt x="39" y="38"/>
                  </a:cubicBezTo>
                  <a:cubicBezTo>
                    <a:pt x="32" y="40"/>
                    <a:pt x="32" y="40"/>
                    <a:pt x="32" y="40"/>
                  </a:cubicBezTo>
                  <a:cubicBezTo>
                    <a:pt x="31" y="41"/>
                    <a:pt x="31" y="41"/>
                    <a:pt x="31" y="41"/>
                  </a:cubicBezTo>
                  <a:cubicBezTo>
                    <a:pt x="31" y="41"/>
                    <a:pt x="31" y="41"/>
                    <a:pt x="31" y="41"/>
                  </a:cubicBezTo>
                  <a:cubicBezTo>
                    <a:pt x="27" y="41"/>
                    <a:pt x="27" y="46"/>
                    <a:pt x="23" y="46"/>
                  </a:cubicBezTo>
                  <a:cubicBezTo>
                    <a:pt x="17" y="46"/>
                    <a:pt x="13" y="41"/>
                    <a:pt x="4" y="41"/>
                  </a:cubicBezTo>
                  <a:cubicBezTo>
                    <a:pt x="4" y="41"/>
                    <a:pt x="4" y="41"/>
                    <a:pt x="4" y="41"/>
                  </a:cubicBezTo>
                  <a:cubicBezTo>
                    <a:pt x="0" y="38"/>
                    <a:pt x="0" y="38"/>
                    <a:pt x="0" y="38"/>
                  </a:cubicBezTo>
                  <a:cubicBezTo>
                    <a:pt x="0" y="38"/>
                    <a:pt x="0" y="38"/>
                    <a:pt x="0" y="38"/>
                  </a:cubicBezTo>
                  <a:cubicBezTo>
                    <a:pt x="2" y="36"/>
                    <a:pt x="2" y="33"/>
                    <a:pt x="2" y="30"/>
                  </a:cubicBezTo>
                  <a:cubicBezTo>
                    <a:pt x="2" y="30"/>
                    <a:pt x="2" y="30"/>
                    <a:pt x="2" y="30"/>
                  </a:cubicBezTo>
                  <a:cubicBezTo>
                    <a:pt x="1" y="30"/>
                    <a:pt x="1" y="30"/>
                    <a:pt x="1" y="30"/>
                  </a:cubicBezTo>
                  <a:cubicBezTo>
                    <a:pt x="2" y="30"/>
                    <a:pt x="2" y="30"/>
                    <a:pt x="2" y="30"/>
                  </a:cubicBezTo>
                  <a:cubicBezTo>
                    <a:pt x="2" y="30"/>
                    <a:pt x="2" y="30"/>
                    <a:pt x="2" y="30"/>
                  </a:cubicBezTo>
                  <a:cubicBezTo>
                    <a:pt x="2" y="25"/>
                    <a:pt x="7" y="19"/>
                    <a:pt x="9" y="16"/>
                  </a:cubicBezTo>
                  <a:cubicBezTo>
                    <a:pt x="8" y="16"/>
                    <a:pt x="6" y="12"/>
                    <a:pt x="4" y="8"/>
                  </a:cubicBezTo>
                  <a:cubicBezTo>
                    <a:pt x="4" y="8"/>
                    <a:pt x="4" y="8"/>
                    <a:pt x="4" y="8"/>
                  </a:cubicBezTo>
                  <a:cubicBezTo>
                    <a:pt x="9" y="6"/>
                    <a:pt x="9" y="6"/>
                    <a:pt x="9" y="6"/>
                  </a:cubicBezTo>
                  <a:cubicBezTo>
                    <a:pt x="17" y="4"/>
                    <a:pt x="17" y="4"/>
                    <a:pt x="17" y="4"/>
                  </a:cubicBezTo>
                  <a:cubicBezTo>
                    <a:pt x="27" y="4"/>
                    <a:pt x="27" y="4"/>
                    <a:pt x="27" y="4"/>
                  </a:cubicBezTo>
                  <a:cubicBezTo>
                    <a:pt x="38" y="7"/>
                    <a:pt x="38" y="7"/>
                    <a:pt x="38" y="7"/>
                  </a:cubicBezTo>
                  <a:cubicBezTo>
                    <a:pt x="45" y="6"/>
                    <a:pt x="45" y="6"/>
                    <a:pt x="45" y="6"/>
                  </a:cubicBezTo>
                  <a:cubicBezTo>
                    <a:pt x="53" y="8"/>
                    <a:pt x="53" y="8"/>
                    <a:pt x="53" y="8"/>
                  </a:cubicBezTo>
                  <a:cubicBezTo>
                    <a:pt x="60" y="10"/>
                    <a:pt x="60" y="10"/>
                    <a:pt x="60" y="10"/>
                  </a:cubicBezTo>
                  <a:cubicBezTo>
                    <a:pt x="60" y="6"/>
                    <a:pt x="60" y="6"/>
                    <a:pt x="60" y="6"/>
                  </a:cubicBezTo>
                  <a:cubicBezTo>
                    <a:pt x="62" y="2"/>
                    <a:pt x="62" y="2"/>
                    <a:pt x="62" y="2"/>
                  </a:cubicBezTo>
                  <a:cubicBezTo>
                    <a:pt x="67" y="2"/>
                    <a:pt x="67" y="2"/>
                    <a:pt x="67" y="2"/>
                  </a:cubicBezTo>
                  <a:cubicBezTo>
                    <a:pt x="73" y="2"/>
                    <a:pt x="73" y="2"/>
                    <a:pt x="73" y="2"/>
                  </a:cubicBezTo>
                  <a:cubicBezTo>
                    <a:pt x="76" y="0"/>
                    <a:pt x="76" y="0"/>
                    <a:pt x="76" y="0"/>
                  </a:cubicBezTo>
                  <a:cubicBezTo>
                    <a:pt x="83" y="0"/>
                    <a:pt x="83" y="0"/>
                    <a:pt x="83" y="0"/>
                  </a:cubicBezTo>
                  <a:cubicBezTo>
                    <a:pt x="87" y="2"/>
                    <a:pt x="87" y="2"/>
                    <a:pt x="87" y="2"/>
                  </a:cubicBezTo>
                  <a:cubicBezTo>
                    <a:pt x="91" y="6"/>
                    <a:pt x="91" y="6"/>
                    <a:pt x="91" y="6"/>
                  </a:cubicBezTo>
                  <a:cubicBezTo>
                    <a:pt x="89" y="10"/>
                    <a:pt x="89" y="10"/>
                    <a:pt x="89" y="10"/>
                  </a:cubicBezTo>
                  <a:cubicBezTo>
                    <a:pt x="97" y="11"/>
                    <a:pt x="97" y="11"/>
                    <a:pt x="97" y="11"/>
                  </a:cubicBezTo>
                  <a:cubicBezTo>
                    <a:pt x="100" y="19"/>
                    <a:pt x="100" y="19"/>
                    <a:pt x="100" y="19"/>
                  </a:cubicBezTo>
                  <a:cubicBezTo>
                    <a:pt x="105" y="18"/>
                    <a:pt x="105" y="18"/>
                    <a:pt x="105" y="18"/>
                  </a:cubicBezTo>
                  <a:cubicBezTo>
                    <a:pt x="108" y="21"/>
                    <a:pt x="108" y="21"/>
                    <a:pt x="108" y="21"/>
                  </a:cubicBezTo>
                  <a:cubicBezTo>
                    <a:pt x="113" y="19"/>
                    <a:pt x="113" y="19"/>
                    <a:pt x="113" y="19"/>
                  </a:cubicBezTo>
                  <a:cubicBezTo>
                    <a:pt x="119" y="23"/>
                    <a:pt x="119" y="23"/>
                    <a:pt x="119" y="23"/>
                  </a:cubicBezTo>
                  <a:cubicBezTo>
                    <a:pt x="125" y="23"/>
                    <a:pt x="125" y="23"/>
                    <a:pt x="125" y="23"/>
                  </a:cubicBezTo>
                  <a:cubicBezTo>
                    <a:pt x="132" y="26"/>
                    <a:pt x="132" y="26"/>
                    <a:pt x="132" y="26"/>
                  </a:cubicBezTo>
                  <a:cubicBezTo>
                    <a:pt x="138" y="28"/>
                    <a:pt x="138" y="28"/>
                    <a:pt x="138" y="28"/>
                  </a:cubicBezTo>
                  <a:cubicBezTo>
                    <a:pt x="136" y="33"/>
                    <a:pt x="136" y="33"/>
                    <a:pt x="136" y="33"/>
                  </a:cubicBezTo>
                  <a:cubicBezTo>
                    <a:pt x="136" y="40"/>
                    <a:pt x="136" y="40"/>
                    <a:pt x="136" y="40"/>
                  </a:cubicBezTo>
                  <a:cubicBezTo>
                    <a:pt x="138" y="44"/>
                    <a:pt x="138" y="44"/>
                    <a:pt x="138" y="44"/>
                  </a:cubicBezTo>
                  <a:cubicBezTo>
                    <a:pt x="133" y="44"/>
                    <a:pt x="133" y="44"/>
                    <a:pt x="133" y="44"/>
                  </a:cubicBezTo>
                  <a:cubicBezTo>
                    <a:pt x="126" y="46"/>
                    <a:pt x="126" y="46"/>
                    <a:pt x="126" y="46"/>
                  </a:cubicBezTo>
                  <a:cubicBezTo>
                    <a:pt x="125" y="51"/>
                    <a:pt x="125" y="51"/>
                    <a:pt x="125" y="51"/>
                  </a:cubicBezTo>
                  <a:cubicBezTo>
                    <a:pt x="122" y="52"/>
                    <a:pt x="122" y="52"/>
                    <a:pt x="122" y="52"/>
                  </a:cubicBezTo>
                  <a:cubicBezTo>
                    <a:pt x="122" y="52"/>
                    <a:pt x="122" y="52"/>
                    <a:pt x="122" y="52"/>
                  </a:cubicBezTo>
                  <a:cubicBezTo>
                    <a:pt x="113" y="54"/>
                    <a:pt x="101" y="56"/>
                    <a:pt x="101" y="62"/>
                  </a:cubicBezTo>
                  <a:cubicBezTo>
                    <a:pt x="101" y="65"/>
                    <a:pt x="103" y="68"/>
                    <a:pt x="105" y="68"/>
                  </a:cubicBezTo>
                  <a:cubicBezTo>
                    <a:pt x="109" y="68"/>
                    <a:pt x="113" y="66"/>
                    <a:pt x="117" y="67"/>
                  </a:cubicBezTo>
                  <a:cubicBezTo>
                    <a:pt x="114" y="68"/>
                    <a:pt x="113" y="72"/>
                    <a:pt x="110" y="74"/>
                  </a:cubicBezTo>
                  <a:cubicBezTo>
                    <a:pt x="109" y="70"/>
                    <a:pt x="107" y="70"/>
                    <a:pt x="105" y="69"/>
                  </a:cubicBezTo>
                  <a:cubicBezTo>
                    <a:pt x="105" y="74"/>
                    <a:pt x="97" y="76"/>
                    <a:pt x="96" y="79"/>
                  </a:cubicBezTo>
                  <a:cubicBezTo>
                    <a:pt x="90" y="78"/>
                    <a:pt x="90" y="74"/>
                    <a:pt x="90" y="69"/>
                  </a:cubicBezTo>
                  <a:cubicBezTo>
                    <a:pt x="87" y="69"/>
                    <a:pt x="83" y="67"/>
                    <a:pt x="82" y="66"/>
                  </a:cubicBezTo>
                  <a:cubicBezTo>
                    <a:pt x="88" y="64"/>
                    <a:pt x="92" y="63"/>
                    <a:pt x="98" y="62"/>
                  </a:cubicBezTo>
                  <a:cubicBezTo>
                    <a:pt x="98" y="62"/>
                    <a:pt x="98" y="62"/>
                    <a:pt x="98" y="62"/>
                  </a:cubicBezTo>
                  <a:cubicBezTo>
                    <a:pt x="81" y="62"/>
                    <a:pt x="81" y="62"/>
                    <a:pt x="81" y="62"/>
                  </a:cubicBezTo>
                  <a:cubicBezTo>
                    <a:pt x="81" y="62"/>
                    <a:pt x="81" y="62"/>
                    <a:pt x="81" y="62"/>
                  </a:cubicBezTo>
                  <a:cubicBezTo>
                    <a:pt x="77" y="58"/>
                    <a:pt x="70" y="57"/>
                    <a:pt x="66" y="56"/>
                  </a:cubicBezTo>
                  <a:cubicBezTo>
                    <a:pt x="63" y="60"/>
                    <a:pt x="62" y="64"/>
                    <a:pt x="59" y="68"/>
                  </a:cubicBezTo>
                  <a:cubicBezTo>
                    <a:pt x="54" y="68"/>
                    <a:pt x="51" y="67"/>
                    <a:pt x="48" y="64"/>
                  </a:cubicBezTo>
                  <a:cubicBezTo>
                    <a:pt x="48" y="64"/>
                    <a:pt x="48" y="64"/>
                    <a:pt x="48" y="64"/>
                  </a:cubicBezTo>
                  <a:cubicBezTo>
                    <a:pt x="51" y="59"/>
                    <a:pt x="51" y="59"/>
                    <a:pt x="51" y="59"/>
                  </a:cubicBezTo>
                  <a:close/>
                </a:path>
              </a:pathLst>
            </a:custGeom>
            <a:solidFill>
              <a:schemeClr val="bg1">
                <a:lumMod val="65000"/>
              </a:schemeClr>
            </a:solidFill>
            <a:ln w="12700" cap="flat" cmpd="sng">
              <a:solidFill>
                <a:schemeClr val="bg1"/>
              </a:solidFill>
              <a:prstDash val="solid"/>
              <a:round/>
              <a:headEnd/>
              <a:tailEnd/>
            </a:ln>
            <a:effectLst/>
          </p:spPr>
          <p:txBody>
            <a:bodyPr/>
            <a:lstStyle/>
            <a:p>
              <a:pPr defTabSz="457200" fontAlgn="auto">
                <a:spcBef>
                  <a:spcPts val="0"/>
                </a:spcBef>
                <a:spcAft>
                  <a:spcPts val="0"/>
                </a:spcAft>
                <a:defRPr/>
              </a:pPr>
              <a:endParaRPr lang="en-US" b="1" kern="0" dirty="0">
                <a:solidFill>
                  <a:srgbClr val="7E7E84"/>
                </a:solidFill>
                <a:latin typeface="+mn-lt"/>
              </a:endParaRPr>
            </a:p>
          </p:txBody>
        </p:sp>
      </p:grpSp>
      <p:sp>
        <p:nvSpPr>
          <p:cNvPr id="166" name="TextBox 165"/>
          <p:cNvSpPr txBox="1"/>
          <p:nvPr/>
        </p:nvSpPr>
        <p:spPr>
          <a:xfrm>
            <a:off x="4010450" y="2564904"/>
            <a:ext cx="1512168" cy="523220"/>
          </a:xfrm>
          <a:prstGeom prst="rect">
            <a:avLst/>
          </a:prstGeom>
          <a:noFill/>
        </p:spPr>
        <p:txBody>
          <a:bodyPr wrap="square" rtlCol="0">
            <a:spAutoFit/>
          </a:bodyPr>
          <a:lstStyle/>
          <a:p>
            <a:r>
              <a:rPr lang="en-GB" sz="2800" b="1" i="1" dirty="0" smtClean="0">
                <a:solidFill>
                  <a:srgbClr val="002060"/>
                </a:solidFill>
              </a:rPr>
              <a:t>…Or…</a:t>
            </a:r>
          </a:p>
        </p:txBody>
      </p:sp>
      <p:sp>
        <p:nvSpPr>
          <p:cNvPr id="167" name="TextBox 166"/>
          <p:cNvSpPr txBox="1"/>
          <p:nvPr/>
        </p:nvSpPr>
        <p:spPr>
          <a:xfrm>
            <a:off x="1115616" y="1628800"/>
            <a:ext cx="1929702" cy="400110"/>
          </a:xfrm>
          <a:prstGeom prst="rect">
            <a:avLst/>
          </a:prstGeom>
          <a:noFill/>
        </p:spPr>
        <p:txBody>
          <a:bodyPr wrap="square" rtlCol="0">
            <a:spAutoFit/>
          </a:bodyPr>
          <a:lstStyle/>
          <a:p>
            <a:pPr algn="ctr"/>
            <a:r>
              <a:rPr lang="en-GB" sz="2000" b="1" dirty="0" smtClean="0">
                <a:solidFill>
                  <a:srgbClr val="002060"/>
                </a:solidFill>
              </a:rPr>
              <a:t>Single Market</a:t>
            </a:r>
          </a:p>
        </p:txBody>
      </p:sp>
      <p:sp>
        <p:nvSpPr>
          <p:cNvPr id="168" name="TextBox 167"/>
          <p:cNvSpPr txBox="1"/>
          <p:nvPr/>
        </p:nvSpPr>
        <p:spPr>
          <a:xfrm>
            <a:off x="5291484" y="1628800"/>
            <a:ext cx="3384376" cy="400110"/>
          </a:xfrm>
          <a:prstGeom prst="rect">
            <a:avLst/>
          </a:prstGeom>
          <a:noFill/>
        </p:spPr>
        <p:txBody>
          <a:bodyPr wrap="square" rtlCol="0">
            <a:spAutoFit/>
          </a:bodyPr>
          <a:lstStyle/>
          <a:p>
            <a:pPr algn="ctr"/>
            <a:r>
              <a:rPr lang="en-GB" sz="2000" b="1" dirty="0" smtClean="0">
                <a:solidFill>
                  <a:srgbClr val="002060"/>
                </a:solidFill>
              </a:rPr>
              <a:t>Multi-Market Coordination  </a:t>
            </a:r>
          </a:p>
        </p:txBody>
      </p:sp>
      <p:sp>
        <p:nvSpPr>
          <p:cNvPr id="268" name="Rectangle 267"/>
          <p:cNvSpPr/>
          <p:nvPr/>
        </p:nvSpPr>
        <p:spPr>
          <a:xfrm>
            <a:off x="0" y="5908764"/>
            <a:ext cx="9144000" cy="618124"/>
          </a:xfrm>
          <a:prstGeom prst="rect">
            <a:avLst/>
          </a:prstGeom>
          <a:solidFill>
            <a:schemeClr val="tx2">
              <a:lumMod val="20000"/>
              <a:lumOff val="80000"/>
            </a:schemeClr>
          </a:solidFill>
          <a:ln>
            <a:no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0800000"/>
              </a:lightRig>
            </a:scene3d>
            <a:sp3d>
              <a:contourClr>
                <a:srgbClr val="DDDDDD"/>
              </a:contourClr>
            </a:sp3d>
          </a:bodyPr>
          <a:lstStyle/>
          <a:p>
            <a:pPr marL="1543050" lvl="2" algn="ctr">
              <a:defRPr/>
            </a:pPr>
            <a:r>
              <a:rPr lang="en-US" b="1" i="1" dirty="0" smtClean="0">
                <a:solidFill>
                  <a:srgbClr val="002277"/>
                </a:solidFill>
              </a:rPr>
              <a:t>SYNCHRO is an easily flexible platform and can accommodate </a:t>
            </a:r>
          </a:p>
          <a:p>
            <a:pPr marL="1543050" lvl="2" algn="ctr">
              <a:defRPr/>
            </a:pPr>
            <a:r>
              <a:rPr lang="en-US" b="1" i="1" dirty="0" smtClean="0">
                <a:solidFill>
                  <a:srgbClr val="002277"/>
                </a:solidFill>
              </a:rPr>
              <a:t>both single market and multi-market projects </a:t>
            </a:r>
            <a:endParaRPr lang="en-US" b="1" i="1" dirty="0">
              <a:solidFill>
                <a:srgbClr val="002277"/>
              </a:solidFill>
            </a:endParaRPr>
          </a:p>
        </p:txBody>
      </p:sp>
      <p:sp>
        <p:nvSpPr>
          <p:cNvPr id="269" name="Rectangle 268"/>
          <p:cNvSpPr/>
          <p:nvPr/>
        </p:nvSpPr>
        <p:spPr>
          <a:xfrm rot="5400000">
            <a:off x="278963" y="5767450"/>
            <a:ext cx="1200060" cy="900753"/>
          </a:xfrm>
          <a:prstGeom prst="rect">
            <a:avLst/>
          </a:prstGeom>
          <a:solidFill>
            <a:schemeClr val="bg1"/>
          </a:solidFill>
          <a:ln w="9525" cap="flat" cmpd="sng" algn="ctr">
            <a:noFill/>
            <a:prstDash val="solid"/>
          </a:ln>
          <a:effectLst/>
        </p:spPr>
        <p:txBody>
          <a:bodyPr rot="0" spcFirstLastPara="0" vertOverflow="overflow" horzOverflow="overflow" vert="vert270" wrap="square" lIns="0" tIns="45720" rIns="0" bIns="45720" numCol="1" spcCol="0" rtlCol="0" fromWordArt="0" anchor="ctr" anchorCtr="0" forceAA="0" compatLnSpc="1">
            <a:prstTxWarp prst="textNoShape">
              <a:avLst/>
            </a:prstTxWarp>
            <a:noAutofit/>
            <a:scene3d>
              <a:camera prst="orthographicFront"/>
              <a:lightRig rig="soft" dir="t">
                <a:rot lat="0" lon="0" rev="10800000"/>
              </a:lightRig>
            </a:scene3d>
            <a:sp3d>
              <a:contourClr>
                <a:srgbClr val="DDDDDD"/>
              </a:contourClr>
            </a:sp3d>
          </a:bodyPr>
          <a:lstStyle/>
          <a:p>
            <a:pPr algn="ctr">
              <a:defRPr/>
            </a:pPr>
            <a:r>
              <a:rPr lang="en-US" sz="1400" b="1" kern="0" dirty="0" smtClean="0">
                <a:ln w="11430"/>
                <a:solidFill>
                  <a:srgbClr val="002277"/>
                </a:solidFill>
                <a:latin typeface="Arial" pitchFamily="34" charset="0"/>
                <a:cs typeface="Arial" pitchFamily="34" charset="0"/>
              </a:rPr>
              <a:t>Impact</a:t>
            </a:r>
            <a:endParaRPr lang="en-US" sz="1400" b="1" kern="0" dirty="0">
              <a:ln w="11430"/>
              <a:solidFill>
                <a:srgbClr val="002277"/>
              </a:solidFill>
              <a:latin typeface="Arial" pitchFamily="34" charset="0"/>
              <a:cs typeface="Arial" pitchFamily="34" charset="0"/>
            </a:endParaRPr>
          </a:p>
        </p:txBody>
      </p:sp>
      <p:pic>
        <p:nvPicPr>
          <p:cNvPr id="27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r="96552"/>
          <a:stretch>
            <a:fillRect/>
          </a:stretch>
        </p:blipFill>
        <p:spPr bwMode="auto">
          <a:xfrm>
            <a:off x="1202925" y="5555332"/>
            <a:ext cx="420939" cy="1324989"/>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6253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genda</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10" name="TextBox 9"/>
          <p:cNvSpPr txBox="1"/>
          <p:nvPr/>
        </p:nvSpPr>
        <p:spPr>
          <a:xfrm>
            <a:off x="431032" y="1769356"/>
            <a:ext cx="2484784" cy="3416320"/>
          </a:xfrm>
          <a:prstGeom prst="rect">
            <a:avLst/>
          </a:prstGeom>
          <a:noFill/>
        </p:spPr>
        <p:txBody>
          <a:bodyPr wrap="square" rtlCol="0">
            <a:spAutoFit/>
          </a:bodyPr>
          <a:lstStyle/>
          <a:p>
            <a:pPr algn="r"/>
            <a:r>
              <a:rPr lang="en-GB" sz="2400" b="1" dirty="0" smtClean="0">
                <a:solidFill>
                  <a:srgbClr val="002277"/>
                </a:solidFill>
              </a:rPr>
              <a:t>Case for Change! </a:t>
            </a:r>
          </a:p>
          <a:p>
            <a:pPr algn="r"/>
            <a:endParaRPr lang="en-GB" sz="4000" b="1" dirty="0">
              <a:solidFill>
                <a:srgbClr val="002277"/>
              </a:solidFill>
            </a:endParaRPr>
          </a:p>
          <a:p>
            <a:pPr algn="r"/>
            <a:r>
              <a:rPr lang="en-GB" sz="2400" b="1" dirty="0" smtClean="0">
                <a:solidFill>
                  <a:srgbClr val="002277"/>
                </a:solidFill>
              </a:rPr>
              <a:t>Enabling</a:t>
            </a:r>
          </a:p>
          <a:p>
            <a:pPr algn="r"/>
            <a:endParaRPr lang="en-GB" sz="4000" b="1" dirty="0">
              <a:solidFill>
                <a:srgbClr val="002277"/>
              </a:solidFill>
            </a:endParaRPr>
          </a:p>
          <a:p>
            <a:pPr algn="r"/>
            <a:r>
              <a:rPr lang="en-GB" sz="2400" b="1" dirty="0" smtClean="0">
                <a:solidFill>
                  <a:srgbClr val="002277"/>
                </a:solidFill>
              </a:rPr>
              <a:t>Flexible</a:t>
            </a:r>
          </a:p>
          <a:p>
            <a:pPr algn="r"/>
            <a:endParaRPr lang="en-GB" sz="4000" b="1" dirty="0">
              <a:solidFill>
                <a:srgbClr val="002277"/>
              </a:solidFill>
            </a:endParaRPr>
          </a:p>
          <a:p>
            <a:pPr algn="r"/>
            <a:r>
              <a:rPr lang="en-GB" sz="2400" b="1" dirty="0" smtClean="0">
                <a:solidFill>
                  <a:srgbClr val="002277"/>
                </a:solidFill>
              </a:rPr>
              <a:t>Rollout</a:t>
            </a:r>
            <a:endParaRPr lang="en-GB" sz="2400" b="1" dirty="0">
              <a:solidFill>
                <a:srgbClr val="002277"/>
              </a:solidFill>
            </a:endParaRPr>
          </a:p>
        </p:txBody>
      </p:sp>
      <p:grpSp>
        <p:nvGrpSpPr>
          <p:cNvPr id="7" name="Group 6"/>
          <p:cNvGrpSpPr/>
          <p:nvPr/>
        </p:nvGrpSpPr>
        <p:grpSpPr>
          <a:xfrm>
            <a:off x="2987824" y="1696786"/>
            <a:ext cx="3888432" cy="664927"/>
            <a:chOff x="539552" y="1988840"/>
            <a:chExt cx="3888432" cy="664927"/>
          </a:xfrm>
        </p:grpSpPr>
        <p:sp>
          <p:nvSpPr>
            <p:cNvPr id="8" name="Rounded Rectangle 7"/>
            <p:cNvSpPr/>
            <p:nvPr/>
          </p:nvSpPr>
          <p:spPr>
            <a:xfrm>
              <a:off x="539552" y="1988840"/>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9" name="Rounded Rectangle 8"/>
            <p:cNvSpPr/>
            <p:nvPr/>
          </p:nvSpPr>
          <p:spPr>
            <a:xfrm>
              <a:off x="899471" y="2056915"/>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SYNCHRO Aims &amp; Benefits</a:t>
              </a:r>
              <a:endParaRPr lang="en-US" sz="2000" b="1" kern="0" dirty="0" smtClean="0">
                <a:solidFill>
                  <a:srgbClr val="002277"/>
                </a:solidFill>
              </a:endParaRPr>
            </a:p>
          </p:txBody>
        </p:sp>
        <p:sp>
          <p:nvSpPr>
            <p:cNvPr id="11" name="Rectangle 10"/>
            <p:cNvSpPr/>
            <p:nvPr/>
          </p:nvSpPr>
          <p:spPr>
            <a:xfrm>
              <a:off x="539552" y="2059693"/>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rPr>
                <a:t>1</a:t>
              </a:r>
            </a:p>
          </p:txBody>
        </p:sp>
      </p:grpSp>
      <p:grpSp>
        <p:nvGrpSpPr>
          <p:cNvPr id="13" name="Group 12"/>
          <p:cNvGrpSpPr/>
          <p:nvPr/>
        </p:nvGrpSpPr>
        <p:grpSpPr>
          <a:xfrm>
            <a:off x="2987824" y="2637728"/>
            <a:ext cx="3888432" cy="664927"/>
            <a:chOff x="539552" y="3092963"/>
            <a:chExt cx="3888432" cy="664927"/>
          </a:xfrm>
        </p:grpSpPr>
        <p:sp>
          <p:nvSpPr>
            <p:cNvPr id="14" name="Rounded Rectangle 13"/>
            <p:cNvSpPr/>
            <p:nvPr/>
          </p:nvSpPr>
          <p:spPr>
            <a:xfrm>
              <a:off x="539552" y="3092963"/>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15" name="Rounded Rectangle 14"/>
            <p:cNvSpPr/>
            <p:nvPr/>
          </p:nvSpPr>
          <p:spPr>
            <a:xfrm>
              <a:off x="899471" y="3161038"/>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SYNCHRO End-to-End Process</a:t>
              </a:r>
              <a:endParaRPr lang="en-US" sz="2000" b="1" kern="0" dirty="0" smtClean="0">
                <a:solidFill>
                  <a:srgbClr val="002277"/>
                </a:solidFill>
              </a:endParaRPr>
            </a:p>
          </p:txBody>
        </p:sp>
        <p:sp>
          <p:nvSpPr>
            <p:cNvPr id="16" name="Rectangle 15"/>
            <p:cNvSpPr/>
            <p:nvPr/>
          </p:nvSpPr>
          <p:spPr>
            <a:xfrm>
              <a:off x="539552" y="3163816"/>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kern="0" dirty="0">
                  <a:solidFill>
                    <a:prstClr val="white"/>
                  </a:solidFill>
                </a:rPr>
                <a:t>2</a:t>
              </a:r>
              <a:endParaRPr kumimoji="0" lang="en-US" sz="2800" b="1" i="0" u="none" strike="noStrike" kern="0" cap="none" spc="0" normalizeH="0" baseline="0" noProof="0" dirty="0">
                <a:ln>
                  <a:noFill/>
                </a:ln>
                <a:solidFill>
                  <a:prstClr val="white"/>
                </a:solidFill>
                <a:effectLst/>
                <a:uLnTx/>
                <a:uFillTx/>
              </a:endParaRPr>
            </a:p>
          </p:txBody>
        </p:sp>
      </p:grpSp>
      <p:grpSp>
        <p:nvGrpSpPr>
          <p:cNvPr id="17" name="Group 16"/>
          <p:cNvGrpSpPr/>
          <p:nvPr/>
        </p:nvGrpSpPr>
        <p:grpSpPr>
          <a:xfrm>
            <a:off x="2987824" y="3578670"/>
            <a:ext cx="3888432" cy="664927"/>
            <a:chOff x="539552" y="4197086"/>
            <a:chExt cx="3888432" cy="664927"/>
          </a:xfrm>
        </p:grpSpPr>
        <p:sp>
          <p:nvSpPr>
            <p:cNvPr id="18" name="Rounded Rectangle 17"/>
            <p:cNvSpPr/>
            <p:nvPr/>
          </p:nvSpPr>
          <p:spPr>
            <a:xfrm>
              <a:off x="539552" y="4197086"/>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19" name="Rounded Rectangle 18"/>
            <p:cNvSpPr/>
            <p:nvPr/>
          </p:nvSpPr>
          <p:spPr>
            <a:xfrm>
              <a:off x="899471" y="4265161"/>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Waiver Process</a:t>
              </a:r>
              <a:endParaRPr lang="en-US" sz="2000" b="1" kern="0" dirty="0" smtClean="0">
                <a:solidFill>
                  <a:srgbClr val="002277"/>
                </a:solidFill>
              </a:endParaRPr>
            </a:p>
          </p:txBody>
        </p:sp>
        <p:sp>
          <p:nvSpPr>
            <p:cNvPr id="20" name="Rectangle 19"/>
            <p:cNvSpPr/>
            <p:nvPr/>
          </p:nvSpPr>
          <p:spPr>
            <a:xfrm>
              <a:off x="539552" y="4267939"/>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white"/>
                  </a:solidFill>
                  <a:effectLst/>
                  <a:uLnTx/>
                  <a:uFillTx/>
                </a:rPr>
                <a:t>3</a:t>
              </a:r>
              <a:endParaRPr kumimoji="0" lang="en-US" sz="2800" b="1" i="0" u="none" strike="noStrike" kern="0" cap="none" spc="0" normalizeH="0" baseline="0" noProof="0" dirty="0">
                <a:ln>
                  <a:noFill/>
                </a:ln>
                <a:solidFill>
                  <a:prstClr val="white"/>
                </a:solidFill>
                <a:effectLst/>
                <a:uLnTx/>
                <a:uFillTx/>
              </a:endParaRPr>
            </a:p>
          </p:txBody>
        </p:sp>
      </p:grpSp>
      <p:grpSp>
        <p:nvGrpSpPr>
          <p:cNvPr id="21" name="Group 20"/>
          <p:cNvGrpSpPr/>
          <p:nvPr/>
        </p:nvGrpSpPr>
        <p:grpSpPr>
          <a:xfrm>
            <a:off x="2987824" y="4553204"/>
            <a:ext cx="3888432" cy="664927"/>
            <a:chOff x="539552" y="5301208"/>
            <a:chExt cx="3888432" cy="664927"/>
          </a:xfrm>
        </p:grpSpPr>
        <p:sp>
          <p:nvSpPr>
            <p:cNvPr id="23" name="Rounded Rectangle 22"/>
            <p:cNvSpPr/>
            <p:nvPr/>
          </p:nvSpPr>
          <p:spPr>
            <a:xfrm>
              <a:off x="539552" y="5301208"/>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24" name="Rounded Rectangle 23"/>
            <p:cNvSpPr/>
            <p:nvPr/>
          </p:nvSpPr>
          <p:spPr>
            <a:xfrm>
              <a:off x="899471" y="5369283"/>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algn="ctr"/>
              <a:r>
                <a:rPr lang="en-GB" sz="2000" b="1" dirty="0" smtClean="0">
                  <a:solidFill>
                    <a:srgbClr val="002277"/>
                  </a:solidFill>
                </a:rPr>
                <a:t>Next steps</a:t>
              </a:r>
              <a:endParaRPr lang="en-US" sz="2000" dirty="0"/>
            </a:p>
          </p:txBody>
        </p:sp>
        <p:sp>
          <p:nvSpPr>
            <p:cNvPr id="25" name="Rectangle 24"/>
            <p:cNvSpPr/>
            <p:nvPr/>
          </p:nvSpPr>
          <p:spPr>
            <a:xfrm>
              <a:off x="539552" y="5372061"/>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kern="0" dirty="0" smtClean="0">
                  <a:solidFill>
                    <a:prstClr val="white"/>
                  </a:solidFill>
                </a:rPr>
                <a:t>4</a:t>
              </a:r>
              <a:endParaRPr kumimoji="0" lang="en-US" sz="2800" b="1" i="0" u="none" strike="noStrike" kern="0" cap="none" spc="0" normalizeH="0" baseline="0" noProof="0" dirty="0">
                <a:ln>
                  <a:noFill/>
                </a:ln>
                <a:solidFill>
                  <a:prstClr val="white"/>
                </a:solidFill>
                <a:effectLst/>
                <a:uLnTx/>
                <a:uFillTx/>
              </a:endParaRPr>
            </a:p>
          </p:txBody>
        </p:sp>
      </p:grpSp>
      <p:sp>
        <p:nvSpPr>
          <p:cNvPr id="26" name="Rectangle 25"/>
          <p:cNvSpPr/>
          <p:nvPr/>
        </p:nvSpPr>
        <p:spPr>
          <a:xfrm>
            <a:off x="395536" y="4437112"/>
            <a:ext cx="7164288" cy="158417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356705" y="1367361"/>
            <a:ext cx="7164288" cy="206163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6620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W</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aiver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T</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ype</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4" name="TextBox 3"/>
          <p:cNvSpPr txBox="1"/>
          <p:nvPr/>
        </p:nvSpPr>
        <p:spPr>
          <a:xfrm>
            <a:off x="179512" y="1372126"/>
            <a:ext cx="870751" cy="1015663"/>
          </a:xfrm>
          <a:prstGeom prst="rect">
            <a:avLst/>
          </a:prstGeom>
          <a:noFill/>
        </p:spPr>
        <p:txBody>
          <a:bodyPr wrap="none" rtlCol="0">
            <a:spAutoFit/>
          </a:bodyPr>
          <a:lstStyle/>
          <a:p>
            <a:r>
              <a:rPr lang="en-GB" sz="6000" dirty="0" smtClean="0">
                <a:solidFill>
                  <a:srgbClr val="FFBB00"/>
                </a:solidFill>
                <a:sym typeface="Wingdings"/>
              </a:rPr>
              <a:t></a:t>
            </a:r>
          </a:p>
        </p:txBody>
      </p:sp>
      <p:sp>
        <p:nvSpPr>
          <p:cNvPr id="8" name="TextBox 7"/>
          <p:cNvSpPr txBox="1"/>
          <p:nvPr/>
        </p:nvSpPr>
        <p:spPr>
          <a:xfrm>
            <a:off x="190186" y="2164214"/>
            <a:ext cx="870751" cy="1015663"/>
          </a:xfrm>
          <a:prstGeom prst="rect">
            <a:avLst/>
          </a:prstGeom>
          <a:noFill/>
        </p:spPr>
        <p:txBody>
          <a:bodyPr wrap="none" rtlCol="0">
            <a:spAutoFit/>
          </a:bodyPr>
          <a:lstStyle/>
          <a:p>
            <a:r>
              <a:rPr lang="en-GB" sz="6000" dirty="0" smtClean="0">
                <a:solidFill>
                  <a:srgbClr val="FFBB00"/>
                </a:solidFill>
                <a:sym typeface="Wingdings"/>
              </a:rPr>
              <a:t></a:t>
            </a:r>
          </a:p>
        </p:txBody>
      </p:sp>
      <p:sp>
        <p:nvSpPr>
          <p:cNvPr id="9" name="TextBox 8"/>
          <p:cNvSpPr txBox="1"/>
          <p:nvPr/>
        </p:nvSpPr>
        <p:spPr>
          <a:xfrm>
            <a:off x="190186" y="5044534"/>
            <a:ext cx="870751" cy="1015663"/>
          </a:xfrm>
          <a:prstGeom prst="rect">
            <a:avLst/>
          </a:prstGeom>
          <a:noFill/>
        </p:spPr>
        <p:txBody>
          <a:bodyPr wrap="none" rtlCol="0">
            <a:spAutoFit/>
          </a:bodyPr>
          <a:lstStyle/>
          <a:p>
            <a:r>
              <a:rPr lang="en-GB" sz="6000" dirty="0" smtClean="0">
                <a:solidFill>
                  <a:srgbClr val="FFBB00"/>
                </a:solidFill>
                <a:sym typeface="Wingdings"/>
              </a:rPr>
              <a:t></a:t>
            </a:r>
            <a:endParaRPr lang="en-GB" sz="6000" dirty="0">
              <a:solidFill>
                <a:srgbClr val="FFBB00"/>
              </a:solidFill>
            </a:endParaRPr>
          </a:p>
        </p:txBody>
      </p:sp>
      <p:sp>
        <p:nvSpPr>
          <p:cNvPr id="6" name="TextBox 5"/>
          <p:cNvSpPr txBox="1"/>
          <p:nvPr/>
        </p:nvSpPr>
        <p:spPr>
          <a:xfrm>
            <a:off x="1054282" y="1516142"/>
            <a:ext cx="3167149" cy="646331"/>
          </a:xfrm>
          <a:prstGeom prst="rect">
            <a:avLst/>
          </a:prstGeom>
          <a:noFill/>
        </p:spPr>
        <p:txBody>
          <a:bodyPr wrap="none" rtlCol="0">
            <a:spAutoFit/>
          </a:bodyPr>
          <a:lstStyle/>
          <a:p>
            <a:r>
              <a:rPr lang="en-GB" b="1" dirty="0" smtClean="0">
                <a:solidFill>
                  <a:srgbClr val="002060"/>
                </a:solidFill>
              </a:rPr>
              <a:t>NPI Project - Research Waiver  </a:t>
            </a:r>
          </a:p>
          <a:p>
            <a:r>
              <a:rPr lang="en-GB" b="1" dirty="0" smtClean="0">
                <a:solidFill>
                  <a:srgbClr val="002060"/>
                </a:solidFill>
              </a:rPr>
              <a:t>e.g. No 4-Tune, etc.</a:t>
            </a:r>
            <a:endParaRPr lang="en-GB" b="1" dirty="0">
              <a:solidFill>
                <a:srgbClr val="002060"/>
              </a:solidFill>
            </a:endParaRPr>
          </a:p>
        </p:txBody>
      </p:sp>
      <p:sp>
        <p:nvSpPr>
          <p:cNvPr id="11" name="TextBox 10"/>
          <p:cNvSpPr txBox="1"/>
          <p:nvPr/>
        </p:nvSpPr>
        <p:spPr>
          <a:xfrm>
            <a:off x="1054283" y="4254187"/>
            <a:ext cx="3024336" cy="646331"/>
          </a:xfrm>
          <a:prstGeom prst="rect">
            <a:avLst/>
          </a:prstGeom>
          <a:noFill/>
        </p:spPr>
        <p:txBody>
          <a:bodyPr wrap="square" rtlCol="0">
            <a:spAutoFit/>
          </a:bodyPr>
          <a:lstStyle/>
          <a:p>
            <a:r>
              <a:rPr lang="en-GB" b="1" dirty="0" smtClean="0">
                <a:solidFill>
                  <a:srgbClr val="002060"/>
                </a:solidFill>
              </a:rPr>
              <a:t>Other Projects – Research Waiver e.g. No GCS, CBC, etc.</a:t>
            </a:r>
            <a:endParaRPr lang="en-GB" b="1" dirty="0">
              <a:solidFill>
                <a:srgbClr val="002060"/>
              </a:solidFill>
            </a:endParaRPr>
          </a:p>
        </p:txBody>
      </p:sp>
      <p:sp>
        <p:nvSpPr>
          <p:cNvPr id="12" name="TextBox 11"/>
          <p:cNvSpPr txBox="1"/>
          <p:nvPr/>
        </p:nvSpPr>
        <p:spPr>
          <a:xfrm>
            <a:off x="1054282" y="5064859"/>
            <a:ext cx="3167149" cy="923330"/>
          </a:xfrm>
          <a:prstGeom prst="rect">
            <a:avLst/>
          </a:prstGeom>
          <a:noFill/>
        </p:spPr>
        <p:txBody>
          <a:bodyPr wrap="square" rtlCol="0">
            <a:spAutoFit/>
          </a:bodyPr>
          <a:lstStyle/>
          <a:p>
            <a:r>
              <a:rPr lang="en-GB" b="1" dirty="0" smtClean="0">
                <a:solidFill>
                  <a:srgbClr val="002060"/>
                </a:solidFill>
              </a:rPr>
              <a:t>All Projects – Deviation from Oracle Methodology e.g. Lower Sample Size  **</a:t>
            </a:r>
            <a:endParaRPr lang="en-GB" b="1" dirty="0">
              <a:solidFill>
                <a:srgbClr val="002060"/>
              </a:solidFill>
            </a:endParaRPr>
          </a:p>
        </p:txBody>
      </p:sp>
      <p:sp>
        <p:nvSpPr>
          <p:cNvPr id="18" name="TextBox 17"/>
          <p:cNvSpPr txBox="1"/>
          <p:nvPr/>
        </p:nvSpPr>
        <p:spPr>
          <a:xfrm>
            <a:off x="5511588" y="1444134"/>
            <a:ext cx="3184715" cy="646331"/>
          </a:xfrm>
          <a:prstGeom prst="rect">
            <a:avLst/>
          </a:prstGeom>
          <a:noFill/>
        </p:spPr>
        <p:txBody>
          <a:bodyPr wrap="square" rtlCol="0">
            <a:spAutoFit/>
          </a:bodyPr>
          <a:lstStyle/>
          <a:p>
            <a:r>
              <a:rPr lang="en-GB" b="1" dirty="0" smtClean="0">
                <a:solidFill>
                  <a:srgbClr val="002060"/>
                </a:solidFill>
                <a:sym typeface="Wingdings"/>
              </a:rPr>
              <a:t>Not </a:t>
            </a:r>
            <a:r>
              <a:rPr lang="en-GB" b="1" dirty="0">
                <a:solidFill>
                  <a:srgbClr val="002060"/>
                </a:solidFill>
                <a:sym typeface="Wingdings"/>
              </a:rPr>
              <a:t>in Synchro </a:t>
            </a:r>
            <a:r>
              <a:rPr lang="en-GB" b="1" dirty="0" smtClean="0">
                <a:solidFill>
                  <a:srgbClr val="002060"/>
                </a:solidFill>
                <a:sym typeface="Wingdings"/>
              </a:rPr>
              <a:t>-  Approval </a:t>
            </a:r>
            <a:r>
              <a:rPr lang="en-GB" b="1" dirty="0">
                <a:solidFill>
                  <a:srgbClr val="002060"/>
                </a:solidFill>
                <a:sym typeface="Wingdings"/>
              </a:rPr>
              <a:t>via </a:t>
            </a:r>
            <a:r>
              <a:rPr lang="en-GB" b="1" dirty="0" smtClean="0">
                <a:solidFill>
                  <a:srgbClr val="002060"/>
                </a:solidFill>
                <a:sym typeface="Wingdings"/>
              </a:rPr>
              <a:t>IPSG  (Recorded </a:t>
            </a:r>
            <a:r>
              <a:rPr lang="en-GB" b="1" dirty="0">
                <a:solidFill>
                  <a:srgbClr val="002060"/>
                </a:solidFill>
                <a:sym typeface="Wingdings"/>
              </a:rPr>
              <a:t>in Nexus)</a:t>
            </a:r>
            <a:endParaRPr lang="en-GB" b="1" dirty="0">
              <a:solidFill>
                <a:srgbClr val="002060"/>
              </a:solidFill>
            </a:endParaRPr>
          </a:p>
        </p:txBody>
      </p:sp>
      <p:sp>
        <p:nvSpPr>
          <p:cNvPr id="19" name="TextBox 18"/>
          <p:cNvSpPr txBox="1"/>
          <p:nvPr/>
        </p:nvSpPr>
        <p:spPr>
          <a:xfrm>
            <a:off x="4480329" y="1340768"/>
            <a:ext cx="870751" cy="1015663"/>
          </a:xfrm>
          <a:prstGeom prst="rect">
            <a:avLst/>
          </a:prstGeom>
          <a:noFill/>
        </p:spPr>
        <p:txBody>
          <a:bodyPr wrap="none" rtlCol="0">
            <a:spAutoFit/>
          </a:bodyPr>
          <a:lstStyle/>
          <a:p>
            <a:r>
              <a:rPr lang="en-GB" sz="6000" dirty="0" smtClean="0">
                <a:solidFill>
                  <a:srgbClr val="FF0000"/>
                </a:solidFill>
                <a:sym typeface="Wingdings"/>
              </a:rPr>
              <a:t></a:t>
            </a:r>
            <a:endParaRPr lang="en-GB" sz="6000" dirty="0">
              <a:solidFill>
                <a:srgbClr val="FF0000"/>
              </a:solidFill>
            </a:endParaRPr>
          </a:p>
        </p:txBody>
      </p:sp>
      <p:grpSp>
        <p:nvGrpSpPr>
          <p:cNvPr id="3" name="Group 2"/>
          <p:cNvGrpSpPr/>
          <p:nvPr/>
        </p:nvGrpSpPr>
        <p:grpSpPr>
          <a:xfrm>
            <a:off x="4369684" y="4252446"/>
            <a:ext cx="1139138" cy="650533"/>
            <a:chOff x="5076056" y="3544249"/>
            <a:chExt cx="1859218" cy="1039340"/>
          </a:xfrm>
        </p:grpSpPr>
        <p:grpSp>
          <p:nvGrpSpPr>
            <p:cNvPr id="16" name="Group 15"/>
            <p:cNvGrpSpPr/>
            <p:nvPr/>
          </p:nvGrpSpPr>
          <p:grpSpPr>
            <a:xfrm>
              <a:off x="5076056" y="3544249"/>
              <a:ext cx="1859218" cy="1039340"/>
              <a:chOff x="6228184" y="3908600"/>
              <a:chExt cx="1859218" cy="1039340"/>
            </a:xfrm>
          </p:grpSpPr>
          <p:pic>
            <p:nvPicPr>
              <p:cNvPr id="1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228184" y="3941463"/>
                <a:ext cx="1859218" cy="996418"/>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7" name="Rectangle 16"/>
              <p:cNvSpPr/>
              <p:nvPr/>
            </p:nvSpPr>
            <p:spPr>
              <a:xfrm>
                <a:off x="6228184" y="3908600"/>
                <a:ext cx="1848326" cy="1039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Oval 19"/>
            <p:cNvSpPr/>
            <p:nvPr/>
          </p:nvSpPr>
          <p:spPr>
            <a:xfrm>
              <a:off x="5423106" y="4069760"/>
              <a:ext cx="467544" cy="3579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 name="Group 1"/>
          <p:cNvGrpSpPr/>
          <p:nvPr/>
        </p:nvGrpSpPr>
        <p:grpSpPr>
          <a:xfrm>
            <a:off x="4355976" y="5188550"/>
            <a:ext cx="1132465" cy="650533"/>
            <a:chOff x="5086948" y="5253007"/>
            <a:chExt cx="1848326" cy="1039340"/>
          </a:xfrm>
        </p:grpSpPr>
        <p:grpSp>
          <p:nvGrpSpPr>
            <p:cNvPr id="15" name="Group 14"/>
            <p:cNvGrpSpPr/>
            <p:nvPr/>
          </p:nvGrpSpPr>
          <p:grpSpPr>
            <a:xfrm>
              <a:off x="5086948" y="5253007"/>
              <a:ext cx="1848326" cy="1039340"/>
              <a:chOff x="6228184" y="5116768"/>
              <a:chExt cx="1848326" cy="1039340"/>
            </a:xfrm>
          </p:grpSpPr>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0103" y="5157192"/>
                <a:ext cx="1846407" cy="93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228184" y="5116768"/>
                <a:ext cx="1848326" cy="1039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Oval 22"/>
            <p:cNvSpPr/>
            <p:nvPr/>
          </p:nvSpPr>
          <p:spPr>
            <a:xfrm>
              <a:off x="5927162" y="5831202"/>
              <a:ext cx="467544" cy="3579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5728257" y="4252446"/>
            <a:ext cx="2735659" cy="646331"/>
          </a:xfrm>
          <a:prstGeom prst="rect">
            <a:avLst/>
          </a:prstGeom>
          <a:noFill/>
        </p:spPr>
        <p:txBody>
          <a:bodyPr wrap="square" rtlCol="0">
            <a:spAutoFit/>
          </a:bodyPr>
          <a:lstStyle/>
          <a:p>
            <a:r>
              <a:rPr lang="en-GB" b="1" dirty="0" smtClean="0">
                <a:solidFill>
                  <a:srgbClr val="002060"/>
                </a:solidFill>
                <a:sym typeface="Wingdings"/>
              </a:rPr>
              <a:t>On Synchro Home </a:t>
            </a:r>
          </a:p>
          <a:p>
            <a:r>
              <a:rPr lang="en-GB" b="1" dirty="0" smtClean="0">
                <a:solidFill>
                  <a:srgbClr val="002060"/>
                </a:solidFill>
                <a:sym typeface="Wingdings"/>
              </a:rPr>
              <a:t>Page</a:t>
            </a:r>
            <a:r>
              <a:rPr lang="en-GB" b="1" dirty="0">
                <a:solidFill>
                  <a:srgbClr val="002060"/>
                </a:solidFill>
                <a:sym typeface="Wingdings"/>
              </a:rPr>
              <a:t> </a:t>
            </a:r>
            <a:r>
              <a:rPr lang="en-GB" b="1" dirty="0" smtClean="0">
                <a:solidFill>
                  <a:srgbClr val="002060"/>
                </a:solidFill>
                <a:sym typeface="Wingdings"/>
              </a:rPr>
              <a:t>- Approval :GHMR *</a:t>
            </a:r>
            <a:endParaRPr lang="en-GB" b="1" dirty="0">
              <a:solidFill>
                <a:srgbClr val="002060"/>
              </a:solidFill>
            </a:endParaRPr>
          </a:p>
        </p:txBody>
      </p:sp>
      <p:sp>
        <p:nvSpPr>
          <p:cNvPr id="25" name="TextBox 24"/>
          <p:cNvSpPr txBox="1"/>
          <p:nvPr/>
        </p:nvSpPr>
        <p:spPr>
          <a:xfrm>
            <a:off x="5728257" y="5191011"/>
            <a:ext cx="3455739" cy="646331"/>
          </a:xfrm>
          <a:prstGeom prst="rect">
            <a:avLst/>
          </a:prstGeom>
          <a:noFill/>
        </p:spPr>
        <p:txBody>
          <a:bodyPr wrap="square" rtlCol="0">
            <a:spAutoFit/>
          </a:bodyPr>
          <a:lstStyle/>
          <a:p>
            <a:r>
              <a:rPr lang="en-GB" b="1" dirty="0" smtClean="0">
                <a:solidFill>
                  <a:srgbClr val="002060"/>
                </a:solidFill>
                <a:sym typeface="Wingdings"/>
              </a:rPr>
              <a:t>On Synchro In PIB o</a:t>
            </a:r>
            <a:r>
              <a:rPr lang="en-GB" b="1" i="1" dirty="0" smtClean="0">
                <a:solidFill>
                  <a:srgbClr val="002060"/>
                </a:solidFill>
                <a:sym typeface="Wingdings"/>
              </a:rPr>
              <a:t>n</a:t>
            </a:r>
            <a:r>
              <a:rPr lang="en-GB" b="1" dirty="0" smtClean="0">
                <a:solidFill>
                  <a:srgbClr val="002060"/>
                </a:solidFill>
                <a:sym typeface="Wingdings"/>
              </a:rPr>
              <a:t>wards</a:t>
            </a:r>
          </a:p>
          <a:p>
            <a:r>
              <a:rPr lang="en-GB" b="1" dirty="0" smtClean="0">
                <a:solidFill>
                  <a:srgbClr val="002060"/>
                </a:solidFill>
                <a:sym typeface="Wingdings"/>
              </a:rPr>
              <a:t>Approval: GOM * + Others</a:t>
            </a:r>
            <a:endParaRPr lang="en-GB" b="1" dirty="0">
              <a:solidFill>
                <a:srgbClr val="002060"/>
              </a:solidFill>
            </a:endParaRPr>
          </a:p>
        </p:txBody>
      </p:sp>
      <p:sp>
        <p:nvSpPr>
          <p:cNvPr id="21" name="TextBox 20"/>
          <p:cNvSpPr txBox="1"/>
          <p:nvPr/>
        </p:nvSpPr>
        <p:spPr>
          <a:xfrm>
            <a:off x="827584" y="6063679"/>
            <a:ext cx="7334380" cy="461665"/>
          </a:xfrm>
          <a:prstGeom prst="rect">
            <a:avLst/>
          </a:prstGeom>
          <a:noFill/>
        </p:spPr>
        <p:txBody>
          <a:bodyPr wrap="square" rtlCol="0">
            <a:spAutoFit/>
          </a:bodyPr>
          <a:lstStyle>
            <a:defPPr>
              <a:defRPr lang="en-US"/>
            </a:defPPr>
            <a:lvl1pPr algn="ctr">
              <a:defRPr b="1">
                <a:solidFill>
                  <a:srgbClr val="002060"/>
                </a:solidFill>
              </a:defRPr>
            </a:lvl1pPr>
          </a:lstStyle>
          <a:p>
            <a:pPr marL="171450" indent="-171450">
              <a:buFont typeface="Arial" charset="0"/>
              <a:buChar char="•"/>
            </a:pPr>
            <a:r>
              <a:rPr lang="en-GB" sz="1200" i="1" dirty="0" smtClean="0"/>
              <a:t>*GHMR </a:t>
            </a:r>
            <a:r>
              <a:rPr lang="en-GB" sz="1200" i="1" dirty="0"/>
              <a:t>= Global Head of Marketing Research, GOM: Global Oracle </a:t>
            </a:r>
            <a:r>
              <a:rPr lang="en-GB" sz="1200" i="1" dirty="0" smtClean="0"/>
              <a:t>Manager</a:t>
            </a:r>
          </a:p>
          <a:p>
            <a:pPr marL="171450" indent="-171450">
              <a:buFont typeface="Arial" charset="0"/>
              <a:buChar char="•"/>
            </a:pPr>
            <a:r>
              <a:rPr lang="en-GB" sz="1200" i="1" dirty="0" smtClean="0"/>
              <a:t>** Does not include G4S where waiver is endorsed by GPLT.</a:t>
            </a:r>
            <a:endParaRPr lang="en-GB" sz="1200" i="1" dirty="0"/>
          </a:p>
        </p:txBody>
      </p:sp>
      <p:sp>
        <p:nvSpPr>
          <p:cNvPr id="26" name="TextBox 25"/>
          <p:cNvSpPr txBox="1"/>
          <p:nvPr/>
        </p:nvSpPr>
        <p:spPr>
          <a:xfrm>
            <a:off x="179512" y="4108430"/>
            <a:ext cx="870751" cy="1015663"/>
          </a:xfrm>
          <a:prstGeom prst="rect">
            <a:avLst/>
          </a:prstGeom>
          <a:noFill/>
        </p:spPr>
        <p:txBody>
          <a:bodyPr wrap="none" rtlCol="0">
            <a:spAutoFit/>
          </a:bodyPr>
          <a:lstStyle/>
          <a:p>
            <a:r>
              <a:rPr lang="en-GB" sz="6000" dirty="0" smtClean="0">
                <a:solidFill>
                  <a:srgbClr val="FFBB00"/>
                </a:solidFill>
                <a:sym typeface="Wingdings"/>
              </a:rPr>
              <a:t></a:t>
            </a:r>
            <a:endParaRPr lang="en-GB" sz="6000" dirty="0">
              <a:solidFill>
                <a:srgbClr val="FFBB00"/>
              </a:solidFill>
            </a:endParaRPr>
          </a:p>
        </p:txBody>
      </p:sp>
      <p:sp>
        <p:nvSpPr>
          <p:cNvPr id="27" name="TextBox 26"/>
          <p:cNvSpPr txBox="1"/>
          <p:nvPr/>
        </p:nvSpPr>
        <p:spPr>
          <a:xfrm>
            <a:off x="179512" y="3092767"/>
            <a:ext cx="870751" cy="1015663"/>
          </a:xfrm>
          <a:prstGeom prst="rect">
            <a:avLst/>
          </a:prstGeom>
          <a:noFill/>
        </p:spPr>
        <p:txBody>
          <a:bodyPr wrap="none" rtlCol="0">
            <a:spAutoFit/>
          </a:bodyPr>
          <a:lstStyle/>
          <a:p>
            <a:r>
              <a:rPr lang="en-GB" sz="6000" dirty="0" smtClean="0">
                <a:solidFill>
                  <a:srgbClr val="FFBB00"/>
                </a:solidFill>
                <a:sym typeface="Wingdings"/>
              </a:rPr>
              <a:t></a:t>
            </a:r>
            <a:endParaRPr lang="en-GB" sz="6000" dirty="0">
              <a:solidFill>
                <a:srgbClr val="FFBB00"/>
              </a:solidFill>
            </a:endParaRPr>
          </a:p>
        </p:txBody>
      </p:sp>
      <p:sp>
        <p:nvSpPr>
          <p:cNvPr id="28" name="TextBox 27"/>
          <p:cNvSpPr txBox="1"/>
          <p:nvPr/>
        </p:nvSpPr>
        <p:spPr>
          <a:xfrm>
            <a:off x="1054282" y="2315781"/>
            <a:ext cx="3258393" cy="646331"/>
          </a:xfrm>
          <a:prstGeom prst="rect">
            <a:avLst/>
          </a:prstGeom>
          <a:noFill/>
        </p:spPr>
        <p:txBody>
          <a:bodyPr wrap="none" rtlCol="0">
            <a:spAutoFit/>
          </a:bodyPr>
          <a:lstStyle/>
          <a:p>
            <a:r>
              <a:rPr lang="en-GB" b="1" dirty="0" smtClean="0">
                <a:solidFill>
                  <a:srgbClr val="002060"/>
                </a:solidFill>
              </a:rPr>
              <a:t>Brand Development (Not NPI) - </a:t>
            </a:r>
          </a:p>
          <a:p>
            <a:r>
              <a:rPr lang="en-GB" b="1" dirty="0" smtClean="0">
                <a:solidFill>
                  <a:srgbClr val="002060"/>
                </a:solidFill>
              </a:rPr>
              <a:t>Research Waiver </a:t>
            </a:r>
            <a:endParaRPr lang="en-GB" b="1" dirty="0">
              <a:solidFill>
                <a:srgbClr val="002060"/>
              </a:solidFill>
            </a:endParaRPr>
          </a:p>
        </p:txBody>
      </p:sp>
      <p:sp>
        <p:nvSpPr>
          <p:cNvPr id="29" name="TextBox 28"/>
          <p:cNvSpPr txBox="1"/>
          <p:nvPr/>
        </p:nvSpPr>
        <p:spPr>
          <a:xfrm>
            <a:off x="4480329" y="3020759"/>
            <a:ext cx="870751" cy="1015663"/>
          </a:xfrm>
          <a:prstGeom prst="rect">
            <a:avLst/>
          </a:prstGeom>
          <a:noFill/>
        </p:spPr>
        <p:txBody>
          <a:bodyPr wrap="none" rtlCol="0">
            <a:spAutoFit/>
          </a:bodyPr>
          <a:lstStyle/>
          <a:p>
            <a:r>
              <a:rPr lang="en-GB" sz="6000" dirty="0" smtClean="0">
                <a:solidFill>
                  <a:srgbClr val="FF0000"/>
                </a:solidFill>
                <a:sym typeface="Wingdings"/>
              </a:rPr>
              <a:t></a:t>
            </a:r>
            <a:endParaRPr lang="en-GB" sz="6000" dirty="0">
              <a:solidFill>
                <a:srgbClr val="FF0000"/>
              </a:solidFill>
            </a:endParaRPr>
          </a:p>
        </p:txBody>
      </p:sp>
      <p:sp>
        <p:nvSpPr>
          <p:cNvPr id="30" name="TextBox 29"/>
          <p:cNvSpPr txBox="1"/>
          <p:nvPr/>
        </p:nvSpPr>
        <p:spPr>
          <a:xfrm>
            <a:off x="5508104" y="2242032"/>
            <a:ext cx="3459868" cy="646331"/>
          </a:xfrm>
          <a:prstGeom prst="rect">
            <a:avLst/>
          </a:prstGeom>
          <a:noFill/>
        </p:spPr>
        <p:txBody>
          <a:bodyPr wrap="square" rtlCol="0">
            <a:spAutoFit/>
          </a:bodyPr>
          <a:lstStyle/>
          <a:p>
            <a:r>
              <a:rPr lang="en-GB" b="1" dirty="0" smtClean="0">
                <a:solidFill>
                  <a:srgbClr val="002060"/>
                </a:solidFill>
                <a:sym typeface="Wingdings"/>
              </a:rPr>
              <a:t>Not </a:t>
            </a:r>
            <a:r>
              <a:rPr lang="en-GB" b="1" dirty="0">
                <a:solidFill>
                  <a:srgbClr val="002060"/>
                </a:solidFill>
                <a:sym typeface="Wingdings"/>
              </a:rPr>
              <a:t>in Synchro </a:t>
            </a:r>
            <a:r>
              <a:rPr lang="en-GB" b="1" dirty="0" smtClean="0">
                <a:solidFill>
                  <a:srgbClr val="002060"/>
                </a:solidFill>
                <a:sym typeface="Wingdings"/>
              </a:rPr>
              <a:t>-  Go ahead through Business Case Approval</a:t>
            </a:r>
            <a:endParaRPr lang="en-GB" b="1" dirty="0">
              <a:solidFill>
                <a:srgbClr val="002060"/>
              </a:solidFill>
            </a:endParaRPr>
          </a:p>
        </p:txBody>
      </p:sp>
      <p:sp>
        <p:nvSpPr>
          <p:cNvPr id="31" name="TextBox 30"/>
          <p:cNvSpPr txBox="1"/>
          <p:nvPr/>
        </p:nvSpPr>
        <p:spPr>
          <a:xfrm>
            <a:off x="1054282" y="3113092"/>
            <a:ext cx="3398816" cy="923330"/>
          </a:xfrm>
          <a:prstGeom prst="rect">
            <a:avLst/>
          </a:prstGeom>
          <a:noFill/>
        </p:spPr>
        <p:txBody>
          <a:bodyPr wrap="none" rtlCol="0">
            <a:spAutoFit/>
          </a:bodyPr>
          <a:lstStyle/>
          <a:p>
            <a:r>
              <a:rPr lang="en-GB" b="1" dirty="0" smtClean="0">
                <a:solidFill>
                  <a:srgbClr val="002060"/>
                </a:solidFill>
              </a:rPr>
              <a:t>G4S – Research Waiver  e.g. Not </a:t>
            </a:r>
          </a:p>
          <a:p>
            <a:r>
              <a:rPr lang="en-GB" b="1" dirty="0">
                <a:solidFill>
                  <a:srgbClr val="002060"/>
                </a:solidFill>
              </a:rPr>
              <a:t>t</a:t>
            </a:r>
            <a:r>
              <a:rPr lang="en-GB" b="1" dirty="0" smtClean="0">
                <a:solidFill>
                  <a:srgbClr val="002060"/>
                </a:solidFill>
              </a:rPr>
              <a:t>o undertake study or change </a:t>
            </a:r>
          </a:p>
          <a:p>
            <a:r>
              <a:rPr lang="en-GB" b="1" dirty="0" smtClean="0">
                <a:solidFill>
                  <a:srgbClr val="002060"/>
                </a:solidFill>
              </a:rPr>
              <a:t>benchmark/action </a:t>
            </a:r>
            <a:r>
              <a:rPr lang="en-GB" b="1" dirty="0">
                <a:solidFill>
                  <a:srgbClr val="002060"/>
                </a:solidFill>
              </a:rPr>
              <a:t>s</a:t>
            </a:r>
            <a:r>
              <a:rPr lang="en-GB" b="1" dirty="0" smtClean="0">
                <a:solidFill>
                  <a:srgbClr val="002060"/>
                </a:solidFill>
              </a:rPr>
              <a:t>tandards </a:t>
            </a:r>
            <a:endParaRPr lang="en-GB" b="1" dirty="0">
              <a:solidFill>
                <a:srgbClr val="002060"/>
              </a:solidFill>
            </a:endParaRPr>
          </a:p>
        </p:txBody>
      </p:sp>
      <p:sp>
        <p:nvSpPr>
          <p:cNvPr id="32" name="TextBox 31"/>
          <p:cNvSpPr txBox="1"/>
          <p:nvPr/>
        </p:nvSpPr>
        <p:spPr>
          <a:xfrm>
            <a:off x="4480329" y="2092206"/>
            <a:ext cx="870751" cy="1015663"/>
          </a:xfrm>
          <a:prstGeom prst="rect">
            <a:avLst/>
          </a:prstGeom>
          <a:noFill/>
        </p:spPr>
        <p:txBody>
          <a:bodyPr wrap="none" rtlCol="0">
            <a:spAutoFit/>
          </a:bodyPr>
          <a:lstStyle/>
          <a:p>
            <a:r>
              <a:rPr lang="en-GB" sz="6000" dirty="0" smtClean="0">
                <a:solidFill>
                  <a:srgbClr val="FF0000"/>
                </a:solidFill>
                <a:sym typeface="Wingdings"/>
              </a:rPr>
              <a:t></a:t>
            </a:r>
            <a:endParaRPr lang="en-GB" sz="6000" dirty="0">
              <a:solidFill>
                <a:srgbClr val="FF0000"/>
              </a:solidFill>
            </a:endParaRPr>
          </a:p>
        </p:txBody>
      </p:sp>
      <p:sp>
        <p:nvSpPr>
          <p:cNvPr id="33" name="TextBox 32"/>
          <p:cNvSpPr txBox="1"/>
          <p:nvPr/>
        </p:nvSpPr>
        <p:spPr>
          <a:xfrm>
            <a:off x="5511588" y="3028310"/>
            <a:ext cx="4104456" cy="923330"/>
          </a:xfrm>
          <a:prstGeom prst="rect">
            <a:avLst/>
          </a:prstGeom>
          <a:noFill/>
        </p:spPr>
        <p:txBody>
          <a:bodyPr wrap="square" rtlCol="0">
            <a:spAutoFit/>
          </a:bodyPr>
          <a:lstStyle/>
          <a:p>
            <a:r>
              <a:rPr lang="en-GB" b="1" dirty="0" smtClean="0">
                <a:solidFill>
                  <a:srgbClr val="002060"/>
                </a:solidFill>
                <a:sym typeface="Wingdings"/>
              </a:rPr>
              <a:t>Not </a:t>
            </a:r>
            <a:r>
              <a:rPr lang="en-GB" b="1" dirty="0">
                <a:solidFill>
                  <a:srgbClr val="002060"/>
                </a:solidFill>
                <a:sym typeface="Wingdings"/>
              </a:rPr>
              <a:t>in Synchro </a:t>
            </a:r>
            <a:r>
              <a:rPr lang="en-GB" b="1" dirty="0" smtClean="0">
                <a:solidFill>
                  <a:srgbClr val="002060"/>
                </a:solidFill>
                <a:sym typeface="Wingdings"/>
              </a:rPr>
              <a:t>-  Approval via  GPLT (GPLT approvals to be mentioned in “Project Description” in Synchro)</a:t>
            </a:r>
            <a:endParaRPr lang="en-GB" b="1" dirty="0">
              <a:solidFill>
                <a:srgbClr val="002060"/>
              </a:solidFill>
            </a:endParaRPr>
          </a:p>
        </p:txBody>
      </p:sp>
    </p:spTree>
    <p:extLst>
      <p:ext uri="{BB962C8B-B14F-4D97-AF65-F5344CB8AC3E}">
        <p14:creationId xmlns:p14="http://schemas.microsoft.com/office/powerpoint/2010/main" val="1801547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genda</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10" name="TextBox 9"/>
          <p:cNvSpPr txBox="1"/>
          <p:nvPr/>
        </p:nvSpPr>
        <p:spPr>
          <a:xfrm>
            <a:off x="431032" y="1769356"/>
            <a:ext cx="2484784" cy="3416320"/>
          </a:xfrm>
          <a:prstGeom prst="rect">
            <a:avLst/>
          </a:prstGeom>
          <a:noFill/>
        </p:spPr>
        <p:txBody>
          <a:bodyPr wrap="square" rtlCol="0">
            <a:spAutoFit/>
          </a:bodyPr>
          <a:lstStyle/>
          <a:p>
            <a:pPr algn="r"/>
            <a:r>
              <a:rPr lang="en-GB" sz="2400" b="1" dirty="0" smtClean="0">
                <a:solidFill>
                  <a:srgbClr val="002277"/>
                </a:solidFill>
              </a:rPr>
              <a:t>Case for Change! </a:t>
            </a:r>
          </a:p>
          <a:p>
            <a:pPr algn="r"/>
            <a:endParaRPr lang="en-GB" sz="4000" b="1" dirty="0">
              <a:solidFill>
                <a:srgbClr val="002277"/>
              </a:solidFill>
            </a:endParaRPr>
          </a:p>
          <a:p>
            <a:pPr algn="r"/>
            <a:r>
              <a:rPr lang="en-GB" sz="2400" b="1" dirty="0" smtClean="0">
                <a:solidFill>
                  <a:srgbClr val="002277"/>
                </a:solidFill>
              </a:rPr>
              <a:t>Enabling</a:t>
            </a:r>
          </a:p>
          <a:p>
            <a:pPr algn="r"/>
            <a:endParaRPr lang="en-GB" sz="4000" b="1" dirty="0">
              <a:solidFill>
                <a:srgbClr val="002277"/>
              </a:solidFill>
            </a:endParaRPr>
          </a:p>
          <a:p>
            <a:pPr algn="r"/>
            <a:r>
              <a:rPr lang="en-GB" sz="2400" b="1" dirty="0" smtClean="0">
                <a:solidFill>
                  <a:srgbClr val="002277"/>
                </a:solidFill>
              </a:rPr>
              <a:t>Flexible</a:t>
            </a:r>
          </a:p>
          <a:p>
            <a:pPr algn="r"/>
            <a:endParaRPr lang="en-GB" sz="4000" b="1" dirty="0">
              <a:solidFill>
                <a:srgbClr val="002277"/>
              </a:solidFill>
            </a:endParaRPr>
          </a:p>
          <a:p>
            <a:pPr algn="r"/>
            <a:r>
              <a:rPr lang="en-GB" sz="2400" b="1" dirty="0" smtClean="0">
                <a:solidFill>
                  <a:srgbClr val="002277"/>
                </a:solidFill>
              </a:rPr>
              <a:t>Rollout</a:t>
            </a:r>
            <a:endParaRPr lang="en-GB" sz="2400" b="1" dirty="0">
              <a:solidFill>
                <a:srgbClr val="002277"/>
              </a:solidFill>
            </a:endParaRPr>
          </a:p>
        </p:txBody>
      </p:sp>
      <p:grpSp>
        <p:nvGrpSpPr>
          <p:cNvPr id="7" name="Group 6"/>
          <p:cNvGrpSpPr/>
          <p:nvPr/>
        </p:nvGrpSpPr>
        <p:grpSpPr>
          <a:xfrm>
            <a:off x="2987824" y="1696786"/>
            <a:ext cx="3888432" cy="664927"/>
            <a:chOff x="539552" y="1988840"/>
            <a:chExt cx="3888432" cy="664927"/>
          </a:xfrm>
        </p:grpSpPr>
        <p:sp>
          <p:nvSpPr>
            <p:cNvPr id="8" name="Rounded Rectangle 7"/>
            <p:cNvSpPr/>
            <p:nvPr/>
          </p:nvSpPr>
          <p:spPr>
            <a:xfrm>
              <a:off x="539552" y="1988840"/>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9" name="Rounded Rectangle 8"/>
            <p:cNvSpPr/>
            <p:nvPr/>
          </p:nvSpPr>
          <p:spPr>
            <a:xfrm>
              <a:off x="899471" y="2056915"/>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SYNCHRO Aims &amp; Benefits</a:t>
              </a:r>
              <a:endParaRPr lang="en-US" sz="2000" b="1" kern="0" dirty="0" smtClean="0">
                <a:solidFill>
                  <a:srgbClr val="002277"/>
                </a:solidFill>
              </a:endParaRPr>
            </a:p>
          </p:txBody>
        </p:sp>
        <p:sp>
          <p:nvSpPr>
            <p:cNvPr id="11" name="Rectangle 10"/>
            <p:cNvSpPr/>
            <p:nvPr/>
          </p:nvSpPr>
          <p:spPr>
            <a:xfrm>
              <a:off x="539552" y="2059693"/>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rPr>
                <a:t>1</a:t>
              </a:r>
            </a:p>
          </p:txBody>
        </p:sp>
      </p:grpSp>
      <p:grpSp>
        <p:nvGrpSpPr>
          <p:cNvPr id="13" name="Group 12"/>
          <p:cNvGrpSpPr/>
          <p:nvPr/>
        </p:nvGrpSpPr>
        <p:grpSpPr>
          <a:xfrm>
            <a:off x="2987824" y="2637728"/>
            <a:ext cx="3888432" cy="664927"/>
            <a:chOff x="539552" y="3092963"/>
            <a:chExt cx="3888432" cy="664927"/>
          </a:xfrm>
        </p:grpSpPr>
        <p:sp>
          <p:nvSpPr>
            <p:cNvPr id="14" name="Rounded Rectangle 13"/>
            <p:cNvSpPr/>
            <p:nvPr/>
          </p:nvSpPr>
          <p:spPr>
            <a:xfrm>
              <a:off x="539552" y="3092963"/>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15" name="Rounded Rectangle 14"/>
            <p:cNvSpPr/>
            <p:nvPr/>
          </p:nvSpPr>
          <p:spPr>
            <a:xfrm>
              <a:off x="899471" y="3161038"/>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SYNCHRO End-to-End Process</a:t>
              </a:r>
              <a:endParaRPr lang="en-US" sz="2000" b="1" kern="0" dirty="0" smtClean="0">
                <a:solidFill>
                  <a:srgbClr val="002277"/>
                </a:solidFill>
              </a:endParaRPr>
            </a:p>
          </p:txBody>
        </p:sp>
        <p:sp>
          <p:nvSpPr>
            <p:cNvPr id="16" name="Rectangle 15"/>
            <p:cNvSpPr/>
            <p:nvPr/>
          </p:nvSpPr>
          <p:spPr>
            <a:xfrm>
              <a:off x="539552" y="3163816"/>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kern="0" dirty="0">
                  <a:solidFill>
                    <a:prstClr val="white"/>
                  </a:solidFill>
                </a:rPr>
                <a:t>2</a:t>
              </a:r>
              <a:endParaRPr kumimoji="0" lang="en-US" sz="2800" b="1" i="0" u="none" strike="noStrike" kern="0" cap="none" spc="0" normalizeH="0" baseline="0" noProof="0" dirty="0">
                <a:ln>
                  <a:noFill/>
                </a:ln>
                <a:solidFill>
                  <a:prstClr val="white"/>
                </a:solidFill>
                <a:effectLst/>
                <a:uLnTx/>
                <a:uFillTx/>
              </a:endParaRPr>
            </a:p>
          </p:txBody>
        </p:sp>
      </p:grpSp>
      <p:grpSp>
        <p:nvGrpSpPr>
          <p:cNvPr id="17" name="Group 16"/>
          <p:cNvGrpSpPr/>
          <p:nvPr/>
        </p:nvGrpSpPr>
        <p:grpSpPr>
          <a:xfrm>
            <a:off x="2987824" y="3578670"/>
            <a:ext cx="3888432" cy="664927"/>
            <a:chOff x="539552" y="4197086"/>
            <a:chExt cx="3888432" cy="664927"/>
          </a:xfrm>
        </p:grpSpPr>
        <p:sp>
          <p:nvSpPr>
            <p:cNvPr id="18" name="Rounded Rectangle 17"/>
            <p:cNvSpPr/>
            <p:nvPr/>
          </p:nvSpPr>
          <p:spPr>
            <a:xfrm>
              <a:off x="539552" y="4197086"/>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19" name="Rounded Rectangle 18"/>
            <p:cNvSpPr/>
            <p:nvPr/>
          </p:nvSpPr>
          <p:spPr>
            <a:xfrm>
              <a:off x="899471" y="4265161"/>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Waiver Process</a:t>
              </a:r>
              <a:endParaRPr lang="en-US" sz="2000" b="1" kern="0" dirty="0" smtClean="0">
                <a:solidFill>
                  <a:srgbClr val="002277"/>
                </a:solidFill>
              </a:endParaRPr>
            </a:p>
          </p:txBody>
        </p:sp>
        <p:sp>
          <p:nvSpPr>
            <p:cNvPr id="20" name="Rectangle 19"/>
            <p:cNvSpPr/>
            <p:nvPr/>
          </p:nvSpPr>
          <p:spPr>
            <a:xfrm>
              <a:off x="539552" y="4267939"/>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white"/>
                  </a:solidFill>
                  <a:effectLst/>
                  <a:uLnTx/>
                  <a:uFillTx/>
                </a:rPr>
                <a:t>3</a:t>
              </a:r>
              <a:endParaRPr kumimoji="0" lang="en-US" sz="2800" b="1" i="0" u="none" strike="noStrike" kern="0" cap="none" spc="0" normalizeH="0" baseline="0" noProof="0" dirty="0">
                <a:ln>
                  <a:noFill/>
                </a:ln>
                <a:solidFill>
                  <a:prstClr val="white"/>
                </a:solidFill>
                <a:effectLst/>
                <a:uLnTx/>
                <a:uFillTx/>
              </a:endParaRPr>
            </a:p>
          </p:txBody>
        </p:sp>
      </p:grpSp>
      <p:grpSp>
        <p:nvGrpSpPr>
          <p:cNvPr id="21" name="Group 20"/>
          <p:cNvGrpSpPr/>
          <p:nvPr/>
        </p:nvGrpSpPr>
        <p:grpSpPr>
          <a:xfrm>
            <a:off x="2987824" y="4553204"/>
            <a:ext cx="3888432" cy="664927"/>
            <a:chOff x="539552" y="5301208"/>
            <a:chExt cx="3888432" cy="664927"/>
          </a:xfrm>
        </p:grpSpPr>
        <p:sp>
          <p:nvSpPr>
            <p:cNvPr id="23" name="Rounded Rectangle 22"/>
            <p:cNvSpPr/>
            <p:nvPr/>
          </p:nvSpPr>
          <p:spPr>
            <a:xfrm>
              <a:off x="539552" y="5301208"/>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24" name="Rounded Rectangle 23"/>
            <p:cNvSpPr/>
            <p:nvPr/>
          </p:nvSpPr>
          <p:spPr>
            <a:xfrm>
              <a:off x="899471" y="5369283"/>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algn="ctr"/>
              <a:r>
                <a:rPr lang="en-GB" sz="2000" b="1" dirty="0" smtClean="0">
                  <a:solidFill>
                    <a:srgbClr val="002277"/>
                  </a:solidFill>
                </a:rPr>
                <a:t>Next steps</a:t>
              </a:r>
              <a:endParaRPr lang="en-US" sz="2000" dirty="0"/>
            </a:p>
          </p:txBody>
        </p:sp>
        <p:sp>
          <p:nvSpPr>
            <p:cNvPr id="25" name="Rectangle 24"/>
            <p:cNvSpPr/>
            <p:nvPr/>
          </p:nvSpPr>
          <p:spPr>
            <a:xfrm>
              <a:off x="539552" y="5372061"/>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kern="0" dirty="0" smtClean="0">
                  <a:solidFill>
                    <a:prstClr val="white"/>
                  </a:solidFill>
                </a:rPr>
                <a:t>4</a:t>
              </a:r>
              <a:endParaRPr kumimoji="0" lang="en-US" sz="2800" b="1" i="0" u="none" strike="noStrike" kern="0" cap="none" spc="0" normalizeH="0" baseline="0" noProof="0" dirty="0">
                <a:ln>
                  <a:noFill/>
                </a:ln>
                <a:solidFill>
                  <a:prstClr val="white"/>
                </a:solidFill>
                <a:effectLst/>
                <a:uLnTx/>
                <a:uFillTx/>
              </a:endParaRPr>
            </a:p>
          </p:txBody>
        </p:sp>
      </p:grpSp>
      <p:sp>
        <p:nvSpPr>
          <p:cNvPr id="27" name="Rectangle 26"/>
          <p:cNvSpPr/>
          <p:nvPr/>
        </p:nvSpPr>
        <p:spPr>
          <a:xfrm>
            <a:off x="539552" y="1471318"/>
            <a:ext cx="7164288" cy="299774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7855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466344" y="2276872"/>
            <a:ext cx="4202939" cy="4032448"/>
          </a:xfrm>
          <a:prstGeom prst="roundRect">
            <a:avLst>
              <a:gd name="adj" fmla="val 12780"/>
            </a:avLst>
          </a:prstGeom>
          <a:solidFill>
            <a:srgbClr val="FFFFFF"/>
          </a:solidFill>
          <a:ln w="76200" cap="flat" cmpd="sng" algn="ctr">
            <a:solidFill>
              <a:srgbClr val="002277"/>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3600" b="1" kern="0" dirty="0" smtClean="0">
              <a:solidFill>
                <a:srgbClr val="002277"/>
              </a:solidFill>
              <a:latin typeface="Arial" pitchFamily="34" charset="0"/>
            </a:endParaRPr>
          </a:p>
        </p:txBody>
      </p:sp>
      <p:sp>
        <p:nvSpPr>
          <p:cNvPr id="2" name="Text Placeholder 1"/>
          <p:cNvSpPr>
            <a:spLocks noGrp="1"/>
          </p:cNvSpPr>
          <p:nvPr>
            <p:ph type="body" sz="quarter" idx="14"/>
          </p:nvPr>
        </p:nvSpPr>
        <p:spPr>
          <a:xfrm>
            <a:off x="539552" y="2348880"/>
            <a:ext cx="4392488" cy="3049757"/>
          </a:xfrm>
        </p:spPr>
        <p:txBody>
          <a:bodyPr/>
          <a:lstStyle/>
          <a:p>
            <a:pPr marL="342900" indent="-342900">
              <a:buClr>
                <a:srgbClr val="FF9900"/>
              </a:buClr>
              <a:buFont typeface="Wingdings" pitchFamily="2" charset="2"/>
              <a:buChar char="§"/>
            </a:pPr>
            <a:r>
              <a:rPr lang="en-GB" dirty="0" smtClean="0"/>
              <a:t>BAT Super-User</a:t>
            </a:r>
          </a:p>
          <a:p>
            <a:pPr marL="342900" indent="-342900">
              <a:buClr>
                <a:srgbClr val="FF9900"/>
              </a:buClr>
              <a:buFont typeface="Wingdings" pitchFamily="2" charset="2"/>
              <a:buChar char="§"/>
            </a:pPr>
            <a:endParaRPr lang="en-GB" sz="1200" dirty="0" smtClean="0"/>
          </a:p>
          <a:p>
            <a:pPr marL="342900" indent="-342900">
              <a:buClr>
                <a:srgbClr val="FF9900"/>
              </a:buClr>
              <a:buFont typeface="Wingdings" pitchFamily="2" charset="2"/>
              <a:buChar char="§"/>
            </a:pPr>
            <a:r>
              <a:rPr lang="en-GB" dirty="0" smtClean="0"/>
              <a:t>Video Tutorial</a:t>
            </a:r>
          </a:p>
          <a:p>
            <a:pPr marL="342900" indent="-342900">
              <a:buClr>
                <a:srgbClr val="FF9900"/>
              </a:buClr>
              <a:buFont typeface="Wingdings" pitchFamily="2" charset="2"/>
              <a:buChar char="§"/>
            </a:pPr>
            <a:endParaRPr lang="en-GB" sz="1200" dirty="0" smtClean="0"/>
          </a:p>
          <a:p>
            <a:pPr marL="342900" indent="-342900">
              <a:buClr>
                <a:srgbClr val="FF9900"/>
              </a:buClr>
              <a:buFont typeface="Wingdings" pitchFamily="2" charset="2"/>
              <a:buChar char="§"/>
            </a:pPr>
            <a:r>
              <a:rPr lang="en-GB" dirty="0" smtClean="0"/>
              <a:t>FAQs</a:t>
            </a:r>
          </a:p>
          <a:p>
            <a:pPr marL="342900" indent="-342900">
              <a:buClr>
                <a:srgbClr val="FF9900"/>
              </a:buClr>
              <a:buFont typeface="Wingdings" pitchFamily="2" charset="2"/>
              <a:buChar char="§"/>
            </a:pPr>
            <a:endParaRPr lang="en-GB" sz="1200" dirty="0"/>
          </a:p>
          <a:p>
            <a:pPr marL="342900" indent="-342900">
              <a:buClr>
                <a:srgbClr val="FF9900"/>
              </a:buClr>
              <a:buFont typeface="Wingdings" pitchFamily="2" charset="2"/>
              <a:buChar char="§"/>
            </a:pPr>
            <a:r>
              <a:rPr lang="en-GB" dirty="0" smtClean="0"/>
              <a:t>SYNCHRO Helpdesk</a:t>
            </a:r>
          </a:p>
          <a:p>
            <a:pPr marL="627063" lvl="2" indent="-274638">
              <a:buClr>
                <a:srgbClr val="FF9900"/>
              </a:buClr>
              <a:buFont typeface="Wingdings" pitchFamily="2" charset="2"/>
              <a:buChar char="§"/>
            </a:pPr>
            <a:r>
              <a:rPr lang="en-GB" sz="1800" b="1" dirty="0" smtClean="0">
                <a:solidFill>
                  <a:srgbClr val="002277"/>
                </a:solidFill>
              </a:rPr>
              <a:t>assistance@batinsights.com</a:t>
            </a:r>
            <a:endParaRPr lang="en-GB" sz="1800" b="1" dirty="0">
              <a:solidFill>
                <a:srgbClr val="002277"/>
              </a:solidFill>
            </a:endParaRPr>
          </a:p>
          <a:p>
            <a:pPr marL="342900" indent="-342900">
              <a:buClr>
                <a:srgbClr val="FF9900"/>
              </a:buClr>
              <a:buFont typeface="Wingdings" pitchFamily="2" charset="2"/>
              <a:buChar char="§"/>
            </a:pPr>
            <a:endParaRPr lang="en-GB" sz="1200" dirty="0"/>
          </a:p>
          <a:p>
            <a:pPr marL="342900" indent="-342900">
              <a:buClr>
                <a:srgbClr val="FF9900"/>
              </a:buClr>
              <a:buFont typeface="Wingdings" pitchFamily="2" charset="2"/>
              <a:buChar char="§"/>
            </a:pPr>
            <a:r>
              <a:rPr lang="en-GB" dirty="0" smtClean="0"/>
              <a:t>BAT Global SP&amp;I</a:t>
            </a:r>
          </a:p>
          <a:p>
            <a:pPr marL="342900" indent="-342900">
              <a:buClr>
                <a:srgbClr val="FF9900"/>
              </a:buClr>
              <a:buFont typeface="Wingdings" pitchFamily="2" charset="2"/>
              <a:buChar char="§"/>
            </a:pPr>
            <a:endParaRPr lang="en-GB" sz="600" dirty="0" smtClean="0"/>
          </a:p>
          <a:p>
            <a:pPr marL="631825" indent="-185738">
              <a:buClr>
                <a:srgbClr val="FF9900"/>
              </a:buClr>
              <a:buFont typeface="Wingdings" pitchFamily="2" charset="2"/>
              <a:buChar char="§"/>
            </a:pPr>
            <a:r>
              <a:rPr lang="en-GB" sz="1800" dirty="0" smtClean="0"/>
              <a:t>Mark Barnes &amp; Tim Carey</a:t>
            </a:r>
            <a:endParaRPr lang="en-GB" sz="1800" dirty="0"/>
          </a:p>
          <a:p>
            <a:pPr marL="631825" lvl="1" indent="-185738">
              <a:buClr>
                <a:srgbClr val="FF9900"/>
              </a:buClr>
              <a:buFont typeface="Wingdings" pitchFamily="2" charset="2"/>
              <a:buChar char="§"/>
            </a:pPr>
            <a:endParaRPr lang="en-GB" dirty="0" smtClean="0"/>
          </a:p>
          <a:p>
            <a:endParaRPr lang="en-GB" dirty="0"/>
          </a:p>
          <a:p>
            <a:endParaRPr lang="en-GB" dirty="0" smtClean="0"/>
          </a:p>
          <a:p>
            <a:endParaRPr lang="en-GB" dirty="0"/>
          </a:p>
        </p:txBody>
      </p:sp>
      <p:sp>
        <p:nvSpPr>
          <p:cNvPr id="9" name="Rounded Rectangle 8"/>
          <p:cNvSpPr/>
          <p:nvPr/>
        </p:nvSpPr>
        <p:spPr bwMode="auto">
          <a:xfrm>
            <a:off x="466346" y="1484784"/>
            <a:ext cx="4202938" cy="646387"/>
          </a:xfrm>
          <a:prstGeom prst="roundRect">
            <a:avLst/>
          </a:prstGeom>
          <a:gradFill rotWithShape="1">
            <a:gsLst>
              <a:gs pos="0">
                <a:srgbClr val="001B65">
                  <a:shade val="51000"/>
                  <a:satMod val="130000"/>
                </a:srgbClr>
              </a:gs>
              <a:gs pos="80000">
                <a:srgbClr val="001B65">
                  <a:shade val="93000"/>
                  <a:satMod val="130000"/>
                </a:srgbClr>
              </a:gs>
              <a:gs pos="100000">
                <a:srgbClr val="001B65">
                  <a:shade val="94000"/>
                  <a:satMod val="135000"/>
                </a:srgbClr>
              </a:gs>
            </a:gsLst>
            <a:lin ang="16200000" scaled="0"/>
          </a:gradFill>
          <a:ln w="9525" cap="flat" cmpd="sng" algn="ctr">
            <a:solidFill>
              <a:srgbClr val="001B65">
                <a:shade val="95000"/>
                <a:satMod val="105000"/>
              </a:srgbClr>
            </a:solidFill>
            <a:prstDash val="solid"/>
            <a:headEnd type="none" w="med" len="med"/>
            <a:tailEnd type="none" w="med" len="med"/>
          </a:ln>
          <a:effectLst>
            <a:outerShdw blurRad="63500" sx="102000" sy="102000" algn="ctr"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algn="ctr"/>
            <a:r>
              <a:rPr lang="en-US" sz="2400" b="1" dirty="0" smtClean="0">
                <a:solidFill>
                  <a:schemeClr val="bg1"/>
                </a:solidFill>
              </a:rPr>
              <a:t>Resources &amp; Support </a:t>
            </a:r>
          </a:p>
        </p:txBody>
      </p:sp>
      <p:sp>
        <p:nvSpPr>
          <p:cNvPr id="10"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36</a:t>
            </a:fld>
            <a:endParaRPr lang="en-US" sz="1300" b="1" dirty="0">
              <a:solidFill>
                <a:srgbClr val="002277"/>
              </a:solidFill>
            </a:endParaRPr>
          </a:p>
        </p:txBody>
      </p:sp>
      <p:sp>
        <p:nvSpPr>
          <p:cNvPr id="11" name="Rectangle 10"/>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ou</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w</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ill</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B</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E</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W</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ELL</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UPPORTED</a:t>
            </a:r>
            <a:endParaRPr lang="en-US"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0224" y="4433837"/>
            <a:ext cx="1548159" cy="1540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r="96552"/>
          <a:stretch>
            <a:fillRect/>
          </a:stretch>
        </p:blipFill>
        <p:spPr bwMode="auto">
          <a:xfrm>
            <a:off x="4852210" y="2907999"/>
            <a:ext cx="420939" cy="305167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5" name="Rounded Rectangle 14"/>
          <p:cNvSpPr/>
          <p:nvPr/>
        </p:nvSpPr>
        <p:spPr bwMode="auto">
          <a:xfrm>
            <a:off x="5580112" y="2382793"/>
            <a:ext cx="3054303" cy="3826819"/>
          </a:xfrm>
          <a:prstGeom prst="roundRect">
            <a:avLst>
              <a:gd name="adj" fmla="val 18363"/>
            </a:avLst>
          </a:prstGeom>
          <a:noFill/>
          <a:ln w="76200" cap="flat" cmpd="sng" algn="ctr">
            <a:solidFill>
              <a:srgbClr val="FFBB00"/>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lang="en-US" sz="3600" b="1" kern="0" smtClean="0">
              <a:solidFill>
                <a:srgbClr val="002277"/>
              </a:solidFill>
              <a:latin typeface="Arial" pitchFamily="34" charset="0"/>
            </a:endParaRPr>
          </a:p>
        </p:txBody>
      </p:sp>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3924" y="2611003"/>
            <a:ext cx="2230207" cy="1663472"/>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5593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37</a:t>
            </a:fld>
            <a:endParaRPr lang="en-US" sz="1300" b="1" dirty="0">
              <a:solidFill>
                <a:srgbClr val="002277"/>
              </a:solidFill>
            </a:endParaRPr>
          </a:p>
        </p:txBody>
      </p:sp>
      <p:sp>
        <p:nvSpPr>
          <p:cNvPr id="11" name="Rectangle 10"/>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ccess</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R</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ights</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i</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n</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a:t>
            </a:r>
            <a:endParaRPr lang="en-US"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graphicFrame>
        <p:nvGraphicFramePr>
          <p:cNvPr id="4" name="Diagram 3"/>
          <p:cNvGraphicFramePr/>
          <p:nvPr>
            <p:extLst>
              <p:ext uri="{D42A27DB-BD31-4B8C-83A1-F6EECF244321}">
                <p14:modId xmlns:p14="http://schemas.microsoft.com/office/powerpoint/2010/main" val="527973801"/>
              </p:ext>
            </p:extLst>
          </p:nvPr>
        </p:nvGraphicFramePr>
        <p:xfrm>
          <a:off x="1691680" y="2101304"/>
          <a:ext cx="5400600" cy="3415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18267" y="2492896"/>
            <a:ext cx="1702133" cy="2308324"/>
          </a:xfrm>
          <a:prstGeom prst="rect">
            <a:avLst/>
          </a:prstGeom>
          <a:noFill/>
        </p:spPr>
        <p:txBody>
          <a:bodyPr wrap="none" rtlCol="0">
            <a:spAutoFit/>
          </a:bodyPr>
          <a:lstStyle/>
          <a:p>
            <a:pPr algn="ctr"/>
            <a:r>
              <a:rPr lang="en-GB" b="1" dirty="0">
                <a:solidFill>
                  <a:srgbClr val="FF0000"/>
                </a:solidFill>
              </a:rPr>
              <a:t>User Access</a:t>
            </a:r>
          </a:p>
          <a:p>
            <a:pPr algn="ctr"/>
            <a:r>
              <a:rPr lang="en-GB" b="1" dirty="0">
                <a:solidFill>
                  <a:srgbClr val="002277"/>
                </a:solidFill>
              </a:rPr>
              <a:t>Only Sees </a:t>
            </a:r>
          </a:p>
          <a:p>
            <a:pPr algn="ctr"/>
            <a:r>
              <a:rPr lang="en-GB" b="1" dirty="0">
                <a:solidFill>
                  <a:srgbClr val="002277"/>
                </a:solidFill>
              </a:rPr>
              <a:t>Projects Where </a:t>
            </a:r>
          </a:p>
          <a:p>
            <a:pPr algn="ctr"/>
            <a:r>
              <a:rPr lang="en-GB" b="1" dirty="0">
                <a:solidFill>
                  <a:srgbClr val="002277"/>
                </a:solidFill>
              </a:rPr>
              <a:t>They </a:t>
            </a:r>
            <a:r>
              <a:rPr lang="en-GB" b="1" dirty="0" smtClean="0">
                <a:solidFill>
                  <a:srgbClr val="002277"/>
                </a:solidFill>
              </a:rPr>
              <a:t>Are A</a:t>
            </a:r>
            <a:endParaRPr lang="en-GB" b="1" dirty="0">
              <a:solidFill>
                <a:srgbClr val="002277"/>
              </a:solidFill>
            </a:endParaRPr>
          </a:p>
          <a:p>
            <a:pPr algn="ctr"/>
            <a:r>
              <a:rPr lang="en-GB" b="1" dirty="0">
                <a:solidFill>
                  <a:srgbClr val="002277"/>
                </a:solidFill>
              </a:rPr>
              <a:t>Stakeholder </a:t>
            </a:r>
          </a:p>
          <a:p>
            <a:pPr algn="ctr"/>
            <a:r>
              <a:rPr lang="en-GB" b="1" dirty="0">
                <a:solidFill>
                  <a:srgbClr val="002277"/>
                </a:solidFill>
              </a:rPr>
              <a:t>Within </a:t>
            </a:r>
            <a:r>
              <a:rPr lang="en-GB" b="1" dirty="0" smtClean="0">
                <a:solidFill>
                  <a:srgbClr val="002277"/>
                </a:solidFill>
              </a:rPr>
              <a:t>Their </a:t>
            </a:r>
            <a:endParaRPr lang="en-GB" b="1" dirty="0">
              <a:solidFill>
                <a:srgbClr val="002277"/>
              </a:solidFill>
            </a:endParaRPr>
          </a:p>
          <a:p>
            <a:pPr algn="ctr"/>
            <a:r>
              <a:rPr lang="en-GB" b="1" dirty="0">
                <a:solidFill>
                  <a:srgbClr val="002277"/>
                </a:solidFill>
              </a:rPr>
              <a:t>Geographical </a:t>
            </a:r>
          </a:p>
          <a:p>
            <a:pPr algn="ctr"/>
            <a:r>
              <a:rPr lang="en-GB" b="1" dirty="0">
                <a:solidFill>
                  <a:srgbClr val="002277"/>
                </a:solidFill>
              </a:rPr>
              <a:t>Remit</a:t>
            </a:r>
            <a:endParaRPr lang="en-GB" b="1" dirty="0">
              <a:solidFill>
                <a:srgbClr val="002277"/>
              </a:solidFill>
            </a:endParaRPr>
          </a:p>
        </p:txBody>
      </p:sp>
      <p:sp>
        <p:nvSpPr>
          <p:cNvPr id="17" name="TextBox 16"/>
          <p:cNvSpPr txBox="1"/>
          <p:nvPr/>
        </p:nvSpPr>
        <p:spPr>
          <a:xfrm>
            <a:off x="7020272" y="2708920"/>
            <a:ext cx="1912703" cy="1754326"/>
          </a:xfrm>
          <a:prstGeom prst="rect">
            <a:avLst/>
          </a:prstGeom>
          <a:noFill/>
        </p:spPr>
        <p:txBody>
          <a:bodyPr wrap="none" rtlCol="0">
            <a:spAutoFit/>
          </a:bodyPr>
          <a:lstStyle/>
          <a:p>
            <a:pPr algn="ctr"/>
            <a:r>
              <a:rPr lang="en-GB" b="1" dirty="0">
                <a:solidFill>
                  <a:srgbClr val="FF0000"/>
                </a:solidFill>
              </a:rPr>
              <a:t>Super User Access</a:t>
            </a:r>
          </a:p>
          <a:p>
            <a:pPr algn="ctr"/>
            <a:r>
              <a:rPr lang="en-GB" b="1" dirty="0">
                <a:solidFill>
                  <a:srgbClr val="002277"/>
                </a:solidFill>
              </a:rPr>
              <a:t>Sees all </a:t>
            </a:r>
          </a:p>
          <a:p>
            <a:pPr algn="ctr"/>
            <a:r>
              <a:rPr lang="en-GB" b="1" dirty="0">
                <a:solidFill>
                  <a:srgbClr val="002277"/>
                </a:solidFill>
              </a:rPr>
              <a:t>Projects</a:t>
            </a:r>
          </a:p>
          <a:p>
            <a:pPr algn="ctr"/>
            <a:r>
              <a:rPr lang="en-GB" b="1" dirty="0">
                <a:solidFill>
                  <a:srgbClr val="002277"/>
                </a:solidFill>
              </a:rPr>
              <a:t>Within </a:t>
            </a:r>
            <a:r>
              <a:rPr lang="en-GB" b="1" dirty="0" smtClean="0">
                <a:solidFill>
                  <a:srgbClr val="002277"/>
                </a:solidFill>
              </a:rPr>
              <a:t>Their </a:t>
            </a:r>
            <a:endParaRPr lang="en-GB" b="1" dirty="0">
              <a:solidFill>
                <a:srgbClr val="002277"/>
              </a:solidFill>
            </a:endParaRPr>
          </a:p>
          <a:p>
            <a:pPr algn="ctr"/>
            <a:r>
              <a:rPr lang="en-GB" b="1" dirty="0">
                <a:solidFill>
                  <a:srgbClr val="002277"/>
                </a:solidFill>
              </a:rPr>
              <a:t>Geographical </a:t>
            </a:r>
          </a:p>
          <a:p>
            <a:pPr algn="ctr"/>
            <a:r>
              <a:rPr lang="en-GB" b="1" dirty="0">
                <a:solidFill>
                  <a:srgbClr val="002277"/>
                </a:solidFill>
              </a:rPr>
              <a:t>Remit *</a:t>
            </a:r>
            <a:endParaRPr lang="en-GB" b="1" dirty="0">
              <a:solidFill>
                <a:srgbClr val="002277"/>
              </a:solidFill>
            </a:endParaRPr>
          </a:p>
        </p:txBody>
      </p:sp>
      <p:sp>
        <p:nvSpPr>
          <p:cNvPr id="6" name="TextBox 5"/>
          <p:cNvSpPr txBox="1"/>
          <p:nvPr/>
        </p:nvSpPr>
        <p:spPr>
          <a:xfrm>
            <a:off x="5830772" y="6093296"/>
            <a:ext cx="2789418" cy="369332"/>
          </a:xfrm>
          <a:prstGeom prst="rect">
            <a:avLst/>
          </a:prstGeom>
          <a:noFill/>
        </p:spPr>
        <p:txBody>
          <a:bodyPr wrap="none" rtlCol="0">
            <a:spAutoFit/>
          </a:bodyPr>
          <a:lstStyle/>
          <a:p>
            <a:pPr algn="ctr"/>
            <a:r>
              <a:rPr lang="en-GB" b="1" i="1" dirty="0">
                <a:solidFill>
                  <a:srgbClr val="002277"/>
                </a:solidFill>
              </a:rPr>
              <a:t>* Can be focussed by brand</a:t>
            </a:r>
            <a:endParaRPr lang="en-GB" b="1" i="1" dirty="0">
              <a:solidFill>
                <a:srgbClr val="002277"/>
              </a:solidFill>
            </a:endParaRPr>
          </a:p>
        </p:txBody>
      </p:sp>
    </p:spTree>
    <p:extLst>
      <p:ext uri="{BB962C8B-B14F-4D97-AF65-F5344CB8AC3E}">
        <p14:creationId xmlns:p14="http://schemas.microsoft.com/office/powerpoint/2010/main" val="1331074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T</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ransition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f</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rom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M</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RT</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t</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a:t>
            </a:r>
            <a:endParaRPr lang="en-US" sz="11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grpSp>
        <p:nvGrpSpPr>
          <p:cNvPr id="4" name="Group 3"/>
          <p:cNvGrpSpPr/>
          <p:nvPr/>
        </p:nvGrpSpPr>
        <p:grpSpPr>
          <a:xfrm>
            <a:off x="1189959" y="1852138"/>
            <a:ext cx="1584176" cy="4169150"/>
            <a:chOff x="827584" y="1636114"/>
            <a:chExt cx="1152128" cy="4169150"/>
          </a:xfrm>
          <a:solidFill>
            <a:schemeClr val="bg1"/>
          </a:solidFill>
        </p:grpSpPr>
        <p:sp>
          <p:nvSpPr>
            <p:cNvPr id="5" name="Flowchart: Magnetic Disk 4"/>
            <p:cNvSpPr/>
            <p:nvPr/>
          </p:nvSpPr>
          <p:spPr>
            <a:xfrm>
              <a:off x="827584" y="4509120"/>
              <a:ext cx="1152128" cy="1296144"/>
            </a:xfrm>
            <a:prstGeom prst="flowChartMagneticDisk">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2277"/>
                </a:solidFill>
                <a:effectLst/>
              </a:endParaRPr>
            </a:p>
          </p:txBody>
        </p:sp>
        <p:sp>
          <p:nvSpPr>
            <p:cNvPr id="8" name="Flowchart: Magnetic Disk 7"/>
            <p:cNvSpPr/>
            <p:nvPr/>
          </p:nvSpPr>
          <p:spPr>
            <a:xfrm>
              <a:off x="827584" y="3645024"/>
              <a:ext cx="1152128" cy="1296144"/>
            </a:xfrm>
            <a:prstGeom prst="flowChartMagneticDisk">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2277"/>
                </a:solidFill>
                <a:effectLst/>
              </a:endParaRPr>
            </a:p>
          </p:txBody>
        </p:sp>
        <p:sp>
          <p:nvSpPr>
            <p:cNvPr id="9" name="Flowchart: Magnetic Disk 8"/>
            <p:cNvSpPr/>
            <p:nvPr/>
          </p:nvSpPr>
          <p:spPr>
            <a:xfrm>
              <a:off x="827584" y="1636114"/>
              <a:ext cx="1152128" cy="1296144"/>
            </a:xfrm>
            <a:prstGeom prst="flowChartMagneticDisk">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2277"/>
                </a:solidFill>
                <a:effectLst/>
              </a:endParaRPr>
            </a:p>
          </p:txBody>
        </p:sp>
        <p:sp>
          <p:nvSpPr>
            <p:cNvPr id="10" name="Flowchart: Magnetic Disk 9"/>
            <p:cNvSpPr/>
            <p:nvPr/>
          </p:nvSpPr>
          <p:spPr>
            <a:xfrm>
              <a:off x="827584" y="2348880"/>
              <a:ext cx="1152128" cy="2160240"/>
            </a:xfrm>
            <a:prstGeom prst="flowChartMagneticDisk">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2277"/>
                </a:solidFill>
                <a:effectLst/>
              </a:endParaRPr>
            </a:p>
          </p:txBody>
        </p:sp>
        <p:sp>
          <p:nvSpPr>
            <p:cNvPr id="3" name="Oval 2"/>
            <p:cNvSpPr/>
            <p:nvPr/>
          </p:nvSpPr>
          <p:spPr>
            <a:xfrm>
              <a:off x="827584" y="1636114"/>
              <a:ext cx="1152128" cy="352725"/>
            </a:xfrm>
            <a:prstGeom prst="ellipse">
              <a:avLst/>
            </a:prstGeom>
            <a:grp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2277"/>
                </a:solidFill>
                <a:effectLst/>
              </a:endParaRPr>
            </a:p>
          </p:txBody>
        </p:sp>
        <p:sp>
          <p:nvSpPr>
            <p:cNvPr id="11" name="Oval 10"/>
            <p:cNvSpPr/>
            <p:nvPr/>
          </p:nvSpPr>
          <p:spPr>
            <a:xfrm>
              <a:off x="827584" y="3861048"/>
              <a:ext cx="1152128" cy="35272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2277"/>
                </a:solidFill>
                <a:effectLst/>
              </a:endParaRPr>
            </a:p>
          </p:txBody>
        </p:sp>
        <p:sp>
          <p:nvSpPr>
            <p:cNvPr id="12" name="Flowchart: Magnetic Disk 11"/>
            <p:cNvSpPr/>
            <p:nvPr/>
          </p:nvSpPr>
          <p:spPr>
            <a:xfrm>
              <a:off x="827584" y="2634575"/>
              <a:ext cx="1152128" cy="1579197"/>
            </a:xfrm>
            <a:prstGeom prst="flowChartMagneticDisk">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2277"/>
                </a:solidFill>
                <a:effectLst/>
              </a:endParaRPr>
            </a:p>
          </p:txBody>
        </p:sp>
        <p:sp>
          <p:nvSpPr>
            <p:cNvPr id="13" name="Oval 12"/>
            <p:cNvSpPr/>
            <p:nvPr/>
          </p:nvSpPr>
          <p:spPr>
            <a:xfrm>
              <a:off x="827584" y="4948483"/>
              <a:ext cx="1152128" cy="35272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2277"/>
                </a:solidFill>
                <a:effectLst/>
              </a:endParaRPr>
            </a:p>
          </p:txBody>
        </p:sp>
        <p:sp>
          <p:nvSpPr>
            <p:cNvPr id="14" name="Flowchart: Magnetic Disk 13"/>
            <p:cNvSpPr/>
            <p:nvPr/>
          </p:nvSpPr>
          <p:spPr>
            <a:xfrm>
              <a:off x="827584" y="4265562"/>
              <a:ext cx="1152128" cy="1033310"/>
            </a:xfrm>
            <a:prstGeom prst="flowChartMagneticDisk">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002277"/>
                </a:solidFill>
                <a:effectLst/>
              </a:endParaRPr>
            </a:p>
          </p:txBody>
        </p:sp>
      </p:grpSp>
      <p:sp>
        <p:nvSpPr>
          <p:cNvPr id="15" name="TextBox 14"/>
          <p:cNvSpPr txBox="1"/>
          <p:nvPr/>
        </p:nvSpPr>
        <p:spPr>
          <a:xfrm>
            <a:off x="1237976" y="2813881"/>
            <a:ext cx="1482778" cy="738664"/>
          </a:xfrm>
          <a:prstGeom prst="rect">
            <a:avLst/>
          </a:prstGeom>
          <a:noFill/>
        </p:spPr>
        <p:txBody>
          <a:bodyPr wrap="none" rtlCol="0">
            <a:spAutoFit/>
          </a:bodyPr>
          <a:lstStyle/>
          <a:p>
            <a:pPr algn="ctr"/>
            <a:r>
              <a:rPr lang="en-GB" sz="1400" cap="all" dirty="0" smtClean="0">
                <a:ln w="9000" cmpd="sng">
                  <a:solidFill>
                    <a:srgbClr val="001B65">
                      <a:shade val="50000"/>
                      <a:satMod val="120000"/>
                    </a:srgbClr>
                  </a:solidFill>
                  <a:prstDash val="solid"/>
                </a:ln>
                <a:solidFill>
                  <a:srgbClr val="002277"/>
                </a:solidFill>
                <a:effectLst/>
              </a:rPr>
              <a:t>Planned</a:t>
            </a:r>
          </a:p>
          <a:p>
            <a:pPr algn="ctr"/>
            <a:r>
              <a:rPr lang="en-GB" sz="1400" cap="all" dirty="0" smtClean="0">
                <a:ln w="9000" cmpd="sng">
                  <a:solidFill>
                    <a:srgbClr val="001B65">
                      <a:shade val="50000"/>
                      <a:satMod val="120000"/>
                    </a:srgbClr>
                  </a:solidFill>
                  <a:prstDash val="solid"/>
                </a:ln>
                <a:solidFill>
                  <a:srgbClr val="002277"/>
                </a:solidFill>
                <a:effectLst/>
              </a:rPr>
              <a:t>Or New</a:t>
            </a:r>
          </a:p>
          <a:p>
            <a:pPr algn="ctr"/>
            <a:r>
              <a:rPr lang="en-GB" sz="1400" cap="all" dirty="0" smtClean="0">
                <a:ln w="9000" cmpd="sng">
                  <a:solidFill>
                    <a:srgbClr val="001B65">
                      <a:shade val="50000"/>
                      <a:satMod val="120000"/>
                    </a:srgbClr>
                  </a:solidFill>
                  <a:prstDash val="solid"/>
                </a:ln>
                <a:solidFill>
                  <a:srgbClr val="002277"/>
                </a:solidFill>
                <a:effectLst/>
              </a:rPr>
              <a:t>(After 19</a:t>
            </a:r>
            <a:r>
              <a:rPr lang="en-GB" sz="1400" cap="all" baseline="30000" dirty="0" smtClean="0">
                <a:ln w="9000" cmpd="sng">
                  <a:solidFill>
                    <a:srgbClr val="001B65">
                      <a:shade val="50000"/>
                      <a:satMod val="120000"/>
                    </a:srgbClr>
                  </a:solidFill>
                  <a:prstDash val="solid"/>
                </a:ln>
                <a:solidFill>
                  <a:srgbClr val="002277"/>
                </a:solidFill>
                <a:effectLst/>
              </a:rPr>
              <a:t>th</a:t>
            </a:r>
            <a:r>
              <a:rPr lang="en-GB" sz="1400" cap="all" dirty="0" smtClean="0">
                <a:ln w="9000" cmpd="sng">
                  <a:solidFill>
                    <a:srgbClr val="001B65">
                      <a:shade val="50000"/>
                      <a:satMod val="120000"/>
                    </a:srgbClr>
                  </a:solidFill>
                  <a:prstDash val="solid"/>
                </a:ln>
                <a:solidFill>
                  <a:srgbClr val="002277"/>
                </a:solidFill>
                <a:effectLst/>
              </a:rPr>
              <a:t> May)</a:t>
            </a:r>
            <a:endParaRPr lang="en-GB" sz="1400" cap="all" dirty="0">
              <a:ln w="9000" cmpd="sng">
                <a:solidFill>
                  <a:srgbClr val="001B65">
                    <a:shade val="50000"/>
                    <a:satMod val="120000"/>
                  </a:srgbClr>
                </a:solidFill>
                <a:prstDash val="solid"/>
              </a:ln>
              <a:solidFill>
                <a:srgbClr val="002277"/>
              </a:solidFill>
              <a:effectLst/>
            </a:endParaRPr>
          </a:p>
        </p:txBody>
      </p:sp>
      <p:sp>
        <p:nvSpPr>
          <p:cNvPr id="16" name="TextBox 15"/>
          <p:cNvSpPr txBox="1"/>
          <p:nvPr/>
        </p:nvSpPr>
        <p:spPr>
          <a:xfrm>
            <a:off x="1146329" y="4571836"/>
            <a:ext cx="1714315" cy="738664"/>
          </a:xfrm>
          <a:prstGeom prst="rect">
            <a:avLst/>
          </a:prstGeom>
          <a:noFill/>
          <a:effectLst/>
        </p:spPr>
        <p:txBody>
          <a:bodyPr wrap="none" rtlCol="0">
            <a:spAutoFit/>
          </a:bodyPr>
          <a:lstStyle>
            <a:defPPr>
              <a:defRPr lang="en-US"/>
            </a:defPPr>
            <a:lvl1pPr>
              <a:defRPr sz="1200" b="1" cap="all">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defRPr>
            </a:lvl1pPr>
          </a:lstStyle>
          <a:p>
            <a:pPr algn="ctr"/>
            <a:r>
              <a:rPr lang="en-GB" sz="1400" b="0" dirty="0" smtClean="0">
                <a:effectLst/>
              </a:rPr>
              <a:t>In-Progress</a:t>
            </a:r>
          </a:p>
          <a:p>
            <a:pPr algn="ctr"/>
            <a:r>
              <a:rPr lang="en-GB" sz="1400" b="0" dirty="0" smtClean="0">
                <a:effectLst/>
              </a:rPr>
              <a:t>(Project Awarded </a:t>
            </a:r>
          </a:p>
          <a:p>
            <a:pPr algn="ctr"/>
            <a:r>
              <a:rPr lang="en-GB" sz="1400" b="0" dirty="0" smtClean="0">
                <a:effectLst/>
              </a:rPr>
              <a:t>Before 19</a:t>
            </a:r>
            <a:r>
              <a:rPr lang="en-GB" sz="1400" b="0" baseline="30000" dirty="0" smtClean="0">
                <a:effectLst/>
              </a:rPr>
              <a:t>th</a:t>
            </a:r>
            <a:r>
              <a:rPr lang="en-GB" sz="1400" b="0" dirty="0" smtClean="0">
                <a:effectLst/>
              </a:rPr>
              <a:t> May)</a:t>
            </a:r>
            <a:endParaRPr lang="en-GB" sz="1400" b="0" dirty="0">
              <a:effectLst/>
            </a:endParaRPr>
          </a:p>
        </p:txBody>
      </p:sp>
      <p:sp>
        <p:nvSpPr>
          <p:cNvPr id="17" name="TextBox 16"/>
          <p:cNvSpPr txBox="1"/>
          <p:nvPr/>
        </p:nvSpPr>
        <p:spPr>
          <a:xfrm>
            <a:off x="1455901" y="5621157"/>
            <a:ext cx="1095172" cy="307777"/>
          </a:xfrm>
          <a:prstGeom prst="rect">
            <a:avLst/>
          </a:prstGeom>
          <a:noFill/>
          <a:effectLst/>
        </p:spPr>
        <p:txBody>
          <a:bodyPr wrap="none" rtlCol="0">
            <a:spAutoFit/>
          </a:bodyPr>
          <a:lstStyle>
            <a:defPPr>
              <a:defRPr lang="en-US"/>
            </a:defPPr>
            <a:lvl1pPr>
              <a:defRPr sz="1200" b="1" cap="all">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defRPr>
            </a:lvl1pPr>
          </a:lstStyle>
          <a:p>
            <a:r>
              <a:rPr lang="en-GB" sz="1400" b="0" dirty="0">
                <a:effectLst/>
              </a:rPr>
              <a:t>Completed</a:t>
            </a:r>
          </a:p>
        </p:txBody>
      </p:sp>
      <p:sp>
        <p:nvSpPr>
          <p:cNvPr id="18" name="TextBox 17"/>
          <p:cNvSpPr txBox="1"/>
          <p:nvPr/>
        </p:nvSpPr>
        <p:spPr>
          <a:xfrm>
            <a:off x="1706762" y="1879660"/>
            <a:ext cx="498855" cy="276999"/>
          </a:xfrm>
          <a:prstGeom prst="rect">
            <a:avLst/>
          </a:prstGeom>
          <a:noFill/>
        </p:spPr>
        <p:txBody>
          <a:bodyPr wrap="none" rtlCol="0">
            <a:spAutoFit/>
          </a:bodyPr>
          <a:lstStyle/>
          <a:p>
            <a:r>
              <a:rPr lang="en-GB" sz="1200"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2014</a:t>
            </a:r>
          </a:p>
        </p:txBody>
      </p:sp>
      <p:sp>
        <p:nvSpPr>
          <p:cNvPr id="20" name="TextBox 19"/>
          <p:cNvSpPr txBox="1"/>
          <p:nvPr/>
        </p:nvSpPr>
        <p:spPr>
          <a:xfrm>
            <a:off x="1508090" y="1358186"/>
            <a:ext cx="920765" cy="461665"/>
          </a:xfrm>
          <a:prstGeom prst="rect">
            <a:avLst/>
          </a:prstGeom>
          <a:noFill/>
          <a:effectLst/>
        </p:spPr>
        <p:txBody>
          <a:bodyPr wrap="none" rtlCol="0">
            <a:spAutoFit/>
          </a:bodyPr>
          <a:lstStyle/>
          <a:p>
            <a:r>
              <a:rPr lang="en-GB"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MRTS</a:t>
            </a:r>
          </a:p>
        </p:txBody>
      </p:sp>
      <p:sp>
        <p:nvSpPr>
          <p:cNvPr id="21" name="Right Arrow 20"/>
          <p:cNvSpPr/>
          <p:nvPr/>
        </p:nvSpPr>
        <p:spPr>
          <a:xfrm>
            <a:off x="3566223" y="2608449"/>
            <a:ext cx="720080" cy="792088"/>
          </a:xfrm>
          <a:prstGeom prst="rightArrow">
            <a:avLst/>
          </a:prstGeom>
          <a:solidFill>
            <a:srgbClr val="002277"/>
          </a:solidFill>
          <a:ln>
            <a:solidFill>
              <a:srgbClr val="0022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4" name="Right Brace 23"/>
          <p:cNvSpPr/>
          <p:nvPr/>
        </p:nvSpPr>
        <p:spPr>
          <a:xfrm>
            <a:off x="2846143" y="4005064"/>
            <a:ext cx="576064" cy="1848976"/>
          </a:xfrm>
          <a:prstGeom prst="rightBrace">
            <a:avLst/>
          </a:prstGeom>
          <a:ln w="50800">
            <a:solidFill>
              <a:srgbClr val="0022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prstClr val="black"/>
              </a:solidFill>
            </a:endParaRPr>
          </a:p>
        </p:txBody>
      </p:sp>
      <p:sp>
        <p:nvSpPr>
          <p:cNvPr id="25" name="Right Arrow 24"/>
          <p:cNvSpPr/>
          <p:nvPr/>
        </p:nvSpPr>
        <p:spPr>
          <a:xfrm>
            <a:off x="3566223" y="4550329"/>
            <a:ext cx="720080" cy="792088"/>
          </a:xfrm>
          <a:prstGeom prst="rightArrow">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7" name="TextBox 26"/>
          <p:cNvSpPr txBox="1"/>
          <p:nvPr/>
        </p:nvSpPr>
        <p:spPr>
          <a:xfrm>
            <a:off x="4487245" y="1973739"/>
            <a:ext cx="2751386" cy="2031325"/>
          </a:xfrm>
          <a:prstGeom prst="rect">
            <a:avLst/>
          </a:prstGeom>
          <a:solidFill>
            <a:schemeClr val="bg1"/>
          </a:solidFill>
          <a:ln w="25400">
            <a:solidFill>
              <a:srgbClr val="002277"/>
            </a:solidFill>
          </a:ln>
        </p:spPr>
        <p:txBody>
          <a:bodyPr wrap="square" rtlCol="0">
            <a:spAutoFit/>
          </a:bodyPr>
          <a:lstStyle/>
          <a:p>
            <a:r>
              <a:rPr lang="en-GB" b="1" dirty="0" smtClean="0">
                <a:solidFill>
                  <a:srgbClr val="002277"/>
                </a:solidFill>
              </a:rPr>
              <a:t>In </a:t>
            </a:r>
            <a:r>
              <a:rPr lang="en-GB" b="1" dirty="0" err="1" smtClean="0">
                <a:solidFill>
                  <a:srgbClr val="002277"/>
                </a:solidFill>
              </a:rPr>
              <a:t>SynchrO</a:t>
            </a:r>
            <a:r>
              <a:rPr lang="en-GB" b="1" dirty="0" smtClean="0">
                <a:solidFill>
                  <a:srgbClr val="002277"/>
                </a:solidFill>
              </a:rPr>
              <a:t> </a:t>
            </a:r>
          </a:p>
          <a:p>
            <a:pPr marL="285750" indent="-285750">
              <a:buClr>
                <a:srgbClr val="FF9900"/>
              </a:buClr>
              <a:buFont typeface="Wingdings" panose="05000000000000000000" pitchFamily="2" charset="2"/>
              <a:buChar char="ü"/>
            </a:pPr>
            <a:r>
              <a:rPr lang="en-GB" b="1" dirty="0" smtClean="0">
                <a:solidFill>
                  <a:srgbClr val="002277"/>
                </a:solidFill>
              </a:rPr>
              <a:t>PIT (Before 20</a:t>
            </a:r>
            <a:r>
              <a:rPr lang="en-GB" b="1" baseline="30000" dirty="0" smtClean="0">
                <a:solidFill>
                  <a:srgbClr val="002277"/>
                </a:solidFill>
              </a:rPr>
              <a:t>th</a:t>
            </a:r>
            <a:r>
              <a:rPr lang="en-GB" b="1" dirty="0" smtClean="0">
                <a:solidFill>
                  <a:srgbClr val="002277"/>
                </a:solidFill>
              </a:rPr>
              <a:t> June)</a:t>
            </a:r>
          </a:p>
          <a:p>
            <a:pPr marL="285750" indent="-285750">
              <a:buClr>
                <a:srgbClr val="FF9900"/>
              </a:buClr>
              <a:buFont typeface="Wingdings" panose="05000000000000000000" pitchFamily="2" charset="2"/>
              <a:buChar char="ü"/>
            </a:pPr>
            <a:r>
              <a:rPr lang="en-GB" b="1" dirty="0" smtClean="0">
                <a:solidFill>
                  <a:srgbClr val="002277"/>
                </a:solidFill>
              </a:rPr>
              <a:t>PIB</a:t>
            </a:r>
          </a:p>
          <a:p>
            <a:pPr marL="285750" indent="-285750">
              <a:buClr>
                <a:srgbClr val="FF9900"/>
              </a:buClr>
              <a:buFont typeface="Wingdings" panose="05000000000000000000" pitchFamily="2" charset="2"/>
              <a:buChar char="ü"/>
            </a:pPr>
            <a:r>
              <a:rPr lang="en-GB" b="1" dirty="0" smtClean="0">
                <a:solidFill>
                  <a:srgbClr val="002277"/>
                </a:solidFill>
              </a:rPr>
              <a:t>Proposal</a:t>
            </a:r>
          </a:p>
          <a:p>
            <a:pPr marL="285750" indent="-285750">
              <a:buClr>
                <a:srgbClr val="FF9900"/>
              </a:buClr>
              <a:buFont typeface="Wingdings" panose="05000000000000000000" pitchFamily="2" charset="2"/>
              <a:buChar char="ü"/>
            </a:pPr>
            <a:r>
              <a:rPr lang="en-GB" b="1" dirty="0" smtClean="0">
                <a:solidFill>
                  <a:srgbClr val="002277"/>
                </a:solidFill>
              </a:rPr>
              <a:t>Project Specs</a:t>
            </a:r>
          </a:p>
          <a:p>
            <a:pPr marL="285750" indent="-285750">
              <a:buClr>
                <a:srgbClr val="FF9900"/>
              </a:buClr>
              <a:buFont typeface="Wingdings" panose="05000000000000000000" pitchFamily="2" charset="2"/>
              <a:buChar char="ü"/>
            </a:pPr>
            <a:r>
              <a:rPr lang="en-GB" b="1" dirty="0" smtClean="0">
                <a:solidFill>
                  <a:srgbClr val="002277"/>
                </a:solidFill>
              </a:rPr>
              <a:t>Report</a:t>
            </a:r>
          </a:p>
          <a:p>
            <a:pPr marL="285750" indent="-285750">
              <a:buClr>
                <a:srgbClr val="FF9900"/>
              </a:buClr>
              <a:buFont typeface="Wingdings" panose="05000000000000000000" pitchFamily="2" charset="2"/>
              <a:buChar char="ü"/>
            </a:pPr>
            <a:r>
              <a:rPr lang="en-GB" b="1" dirty="0" smtClean="0">
                <a:solidFill>
                  <a:srgbClr val="002277"/>
                </a:solidFill>
              </a:rPr>
              <a:t>Project Evaluation</a:t>
            </a:r>
            <a:endParaRPr lang="en-GB" b="1" dirty="0">
              <a:solidFill>
                <a:srgbClr val="002277"/>
              </a:solidFill>
            </a:endParaRPr>
          </a:p>
        </p:txBody>
      </p:sp>
      <p:sp>
        <p:nvSpPr>
          <p:cNvPr id="28" name="TextBox 27"/>
          <p:cNvSpPr txBox="1"/>
          <p:nvPr/>
        </p:nvSpPr>
        <p:spPr>
          <a:xfrm>
            <a:off x="4504663" y="4122946"/>
            <a:ext cx="2733968" cy="1754326"/>
          </a:xfrm>
          <a:prstGeom prst="rect">
            <a:avLst/>
          </a:prstGeom>
          <a:solidFill>
            <a:schemeClr val="bg1"/>
          </a:solidFill>
          <a:ln w="25400">
            <a:solidFill>
              <a:srgbClr val="FF9900"/>
            </a:solidFill>
          </a:ln>
        </p:spPr>
        <p:txBody>
          <a:bodyPr wrap="square" rtlCol="0">
            <a:spAutoFit/>
          </a:bodyPr>
          <a:lstStyle>
            <a:defPPr>
              <a:defRPr lang="en-US"/>
            </a:defPPr>
            <a:lvl1pPr>
              <a:defRPr b="1">
                <a:solidFill>
                  <a:schemeClr val="tx2">
                    <a:lumMod val="75000"/>
                  </a:schemeClr>
                </a:solidFill>
              </a:defRPr>
            </a:lvl1pPr>
          </a:lstStyle>
          <a:p>
            <a:pPr marL="285750" indent="-285750">
              <a:buClr>
                <a:srgbClr val="FF9900"/>
              </a:buClr>
              <a:buFont typeface="Wingdings" panose="05000000000000000000" pitchFamily="2" charset="2"/>
              <a:buChar char="ü"/>
            </a:pPr>
            <a:r>
              <a:rPr lang="en-GB" dirty="0">
                <a:solidFill>
                  <a:srgbClr val="002277"/>
                </a:solidFill>
              </a:rPr>
              <a:t>In </a:t>
            </a:r>
            <a:r>
              <a:rPr lang="en-GB" dirty="0" err="1">
                <a:solidFill>
                  <a:srgbClr val="002277"/>
                </a:solidFill>
              </a:rPr>
              <a:t>SynchrO</a:t>
            </a:r>
            <a:endParaRPr lang="en-GB" dirty="0">
              <a:solidFill>
                <a:srgbClr val="002277"/>
              </a:solidFill>
            </a:endParaRPr>
          </a:p>
          <a:p>
            <a:pPr marL="285750" indent="-285750">
              <a:buClr>
                <a:srgbClr val="FF9900"/>
              </a:buClr>
              <a:buFont typeface="Wingdings" panose="05000000000000000000" pitchFamily="2" charset="2"/>
              <a:buChar char="ü"/>
            </a:pPr>
            <a:r>
              <a:rPr lang="en-GB" dirty="0">
                <a:solidFill>
                  <a:srgbClr val="002277"/>
                </a:solidFill>
              </a:rPr>
              <a:t>PIT</a:t>
            </a:r>
          </a:p>
          <a:p>
            <a:pPr marL="285750" indent="-285750">
              <a:buClr>
                <a:srgbClr val="FF9900"/>
              </a:buClr>
              <a:buFont typeface="Wingdings" panose="05000000000000000000" pitchFamily="2" charset="2"/>
              <a:buChar char="ü"/>
            </a:pPr>
            <a:r>
              <a:rPr lang="en-GB" i="1" dirty="0">
                <a:solidFill>
                  <a:srgbClr val="002277"/>
                </a:solidFill>
              </a:rPr>
              <a:t>Attach PIB (Enter Cost)</a:t>
            </a:r>
          </a:p>
          <a:p>
            <a:pPr marL="285750" indent="-285750">
              <a:buClr>
                <a:srgbClr val="FF9900"/>
              </a:buClr>
              <a:buFont typeface="Wingdings" panose="05000000000000000000" pitchFamily="2" charset="2"/>
              <a:buChar char="ü"/>
            </a:pPr>
            <a:r>
              <a:rPr lang="en-GB" i="1" dirty="0">
                <a:solidFill>
                  <a:srgbClr val="002277"/>
                </a:solidFill>
              </a:rPr>
              <a:t>Attach Proposal, </a:t>
            </a:r>
          </a:p>
          <a:p>
            <a:pPr marL="285750" indent="-285750">
              <a:buClr>
                <a:srgbClr val="FF9900"/>
              </a:buClr>
              <a:buFont typeface="Wingdings" panose="05000000000000000000" pitchFamily="2" charset="2"/>
              <a:buChar char="ü"/>
            </a:pPr>
            <a:r>
              <a:rPr lang="en-GB" i="1" dirty="0">
                <a:solidFill>
                  <a:srgbClr val="002277"/>
                </a:solidFill>
              </a:rPr>
              <a:t>Report</a:t>
            </a:r>
          </a:p>
          <a:p>
            <a:pPr marL="285750" indent="-285750">
              <a:buClr>
                <a:srgbClr val="FF9900"/>
              </a:buClr>
              <a:buFont typeface="Wingdings" panose="05000000000000000000" pitchFamily="2" charset="2"/>
              <a:buChar char="ü"/>
            </a:pPr>
            <a:r>
              <a:rPr lang="en-GB" dirty="0">
                <a:solidFill>
                  <a:srgbClr val="002277"/>
                </a:solidFill>
              </a:rPr>
              <a:t>Project Evaluation</a:t>
            </a:r>
          </a:p>
        </p:txBody>
      </p:sp>
      <p:sp>
        <p:nvSpPr>
          <p:cNvPr id="29" name="Right Brace 28"/>
          <p:cNvSpPr/>
          <p:nvPr/>
        </p:nvSpPr>
        <p:spPr>
          <a:xfrm>
            <a:off x="2846143" y="2084080"/>
            <a:ext cx="576064" cy="1848976"/>
          </a:xfrm>
          <a:prstGeom prst="rightBrace">
            <a:avLst/>
          </a:prstGeom>
          <a:ln w="50800">
            <a:solidFill>
              <a:srgbClr val="0022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prstClr val="black"/>
              </a:solidFill>
            </a:endParaRPr>
          </a:p>
        </p:txBody>
      </p:sp>
      <p:sp>
        <p:nvSpPr>
          <p:cNvPr id="30" name="TextBox 29"/>
          <p:cNvSpPr txBox="1"/>
          <p:nvPr/>
        </p:nvSpPr>
        <p:spPr>
          <a:xfrm rot="5400000">
            <a:off x="6546134" y="4815443"/>
            <a:ext cx="1754326" cy="369332"/>
          </a:xfrm>
          <a:prstGeom prst="rect">
            <a:avLst/>
          </a:prstGeom>
          <a:solidFill>
            <a:srgbClr val="FF9900"/>
          </a:solidFill>
          <a:ln w="25400">
            <a:solidFill>
              <a:srgbClr val="FF9900"/>
            </a:solidFill>
          </a:ln>
        </p:spPr>
        <p:txBody>
          <a:bodyPr wrap="square" rtlCol="0">
            <a:spAutoFit/>
          </a:bodyPr>
          <a:lstStyle>
            <a:defPPr>
              <a:defRPr lang="en-US"/>
            </a:defPPr>
            <a:lvl1pPr>
              <a:defRPr b="1">
                <a:solidFill>
                  <a:schemeClr val="tx2">
                    <a:lumMod val="75000"/>
                  </a:schemeClr>
                </a:solidFill>
              </a:defRPr>
            </a:lvl1pPr>
          </a:lstStyle>
          <a:p>
            <a:pPr marL="285750" indent="-285750">
              <a:buFont typeface="Wingdings" panose="05000000000000000000" pitchFamily="2" charset="2"/>
              <a:buChar char="ü"/>
            </a:pPr>
            <a:r>
              <a:rPr lang="en-GB" dirty="0" smtClean="0">
                <a:solidFill>
                  <a:srgbClr val="1F497D">
                    <a:lumMod val="75000"/>
                  </a:srgbClr>
                </a:solidFill>
              </a:rPr>
              <a:t>By 20</a:t>
            </a:r>
            <a:r>
              <a:rPr lang="en-GB" baseline="30000" dirty="0" smtClean="0">
                <a:solidFill>
                  <a:srgbClr val="1F497D">
                    <a:lumMod val="75000"/>
                  </a:srgbClr>
                </a:solidFill>
              </a:rPr>
              <a:t>th</a:t>
            </a:r>
            <a:r>
              <a:rPr lang="en-GB" dirty="0" smtClean="0">
                <a:solidFill>
                  <a:srgbClr val="1F497D">
                    <a:lumMod val="75000"/>
                  </a:srgbClr>
                </a:solidFill>
              </a:rPr>
              <a:t> June </a:t>
            </a:r>
            <a:endParaRPr lang="en-GB" dirty="0">
              <a:solidFill>
                <a:srgbClr val="1F497D">
                  <a:lumMod val="75000"/>
                </a:srgbClr>
              </a:solidFill>
            </a:endParaRPr>
          </a:p>
        </p:txBody>
      </p:sp>
      <p:sp>
        <p:nvSpPr>
          <p:cNvPr id="31" name="TextBox 30"/>
          <p:cNvSpPr txBox="1"/>
          <p:nvPr/>
        </p:nvSpPr>
        <p:spPr>
          <a:xfrm rot="5400000">
            <a:off x="6407634" y="2804736"/>
            <a:ext cx="2031325" cy="369332"/>
          </a:xfrm>
          <a:prstGeom prst="rect">
            <a:avLst/>
          </a:prstGeom>
          <a:solidFill>
            <a:schemeClr val="accent1"/>
          </a:solidFill>
          <a:ln w="25400">
            <a:solidFill>
              <a:srgbClr val="002277"/>
            </a:solidFill>
          </a:ln>
        </p:spPr>
        <p:txBody>
          <a:bodyPr wrap="square" rtlCol="0">
            <a:spAutoFit/>
          </a:bodyPr>
          <a:lstStyle/>
          <a:p>
            <a:pPr marL="285750" indent="-285750">
              <a:buFont typeface="Wingdings" panose="05000000000000000000" pitchFamily="2" charset="2"/>
              <a:buChar char="ü"/>
            </a:pPr>
            <a:r>
              <a:rPr lang="en-GB" b="1" dirty="0" smtClean="0">
                <a:solidFill>
                  <a:prstClr val="white"/>
                </a:solidFill>
              </a:rPr>
              <a:t>PIT By 20</a:t>
            </a:r>
            <a:r>
              <a:rPr lang="en-GB" b="1" baseline="30000" dirty="0" smtClean="0">
                <a:solidFill>
                  <a:prstClr val="white"/>
                </a:solidFill>
              </a:rPr>
              <a:t>th</a:t>
            </a:r>
            <a:r>
              <a:rPr lang="en-GB" b="1" dirty="0" smtClean="0">
                <a:solidFill>
                  <a:prstClr val="white"/>
                </a:solidFill>
              </a:rPr>
              <a:t> June</a:t>
            </a:r>
          </a:p>
        </p:txBody>
      </p:sp>
      <p:sp>
        <p:nvSpPr>
          <p:cNvPr id="32" name="TextBox 31"/>
          <p:cNvSpPr txBox="1"/>
          <p:nvPr/>
        </p:nvSpPr>
        <p:spPr>
          <a:xfrm rot="16200000">
            <a:off x="710919" y="2981833"/>
            <a:ext cx="654346" cy="338554"/>
          </a:xfrm>
          <a:prstGeom prst="rect">
            <a:avLst/>
          </a:prstGeom>
          <a:noFill/>
          <a:effectLst/>
        </p:spPr>
        <p:txBody>
          <a:bodyPr wrap="none" rtlCol="0">
            <a:spAutoFit/>
          </a:bodyPr>
          <a:lstStyle/>
          <a:p>
            <a:r>
              <a:rPr lang="en-GB" sz="1600" b="1" cap="all" dirty="0" smtClean="0">
                <a:ln w="9000" cmpd="sng">
                  <a:solidFill>
                    <a:srgbClr val="001B65">
                      <a:shade val="50000"/>
                      <a:satMod val="120000"/>
                    </a:srgbClr>
                  </a:solidFill>
                  <a:prstDash val="solid"/>
                </a:ln>
                <a:solidFill>
                  <a:srgbClr val="002277"/>
                </a:solidFill>
                <a:effectLst/>
              </a:rPr>
              <a:t>1,145</a:t>
            </a:r>
            <a:endParaRPr lang="en-GB" sz="1600" b="1" cap="all" dirty="0">
              <a:ln w="9000" cmpd="sng">
                <a:solidFill>
                  <a:srgbClr val="001B65">
                    <a:shade val="50000"/>
                    <a:satMod val="120000"/>
                  </a:srgbClr>
                </a:solidFill>
                <a:prstDash val="solid"/>
              </a:ln>
              <a:solidFill>
                <a:srgbClr val="002277"/>
              </a:solidFill>
              <a:effectLst/>
            </a:endParaRPr>
          </a:p>
        </p:txBody>
      </p:sp>
      <p:sp>
        <p:nvSpPr>
          <p:cNvPr id="33" name="TextBox 32"/>
          <p:cNvSpPr txBox="1"/>
          <p:nvPr/>
        </p:nvSpPr>
        <p:spPr>
          <a:xfrm rot="16200000">
            <a:off x="791801" y="4633745"/>
            <a:ext cx="497252" cy="338554"/>
          </a:xfrm>
          <a:prstGeom prst="rect">
            <a:avLst/>
          </a:prstGeom>
          <a:noFill/>
          <a:effectLst/>
        </p:spPr>
        <p:txBody>
          <a:bodyPr wrap="none" rtlCol="0">
            <a:spAutoFit/>
          </a:bodyPr>
          <a:lstStyle/>
          <a:p>
            <a:r>
              <a:rPr lang="en-GB" sz="1600" b="1" cap="all" dirty="0" smtClean="0">
                <a:ln w="9000" cmpd="sng">
                  <a:solidFill>
                    <a:srgbClr val="001B65">
                      <a:shade val="50000"/>
                      <a:satMod val="120000"/>
                    </a:srgbClr>
                  </a:solidFill>
                  <a:prstDash val="solid"/>
                </a:ln>
                <a:solidFill>
                  <a:srgbClr val="002277"/>
                </a:solidFill>
                <a:effectLst/>
              </a:rPr>
              <a:t>148</a:t>
            </a:r>
            <a:endParaRPr lang="en-GB" sz="1600" b="1" cap="all" dirty="0">
              <a:ln w="9000" cmpd="sng">
                <a:solidFill>
                  <a:srgbClr val="001B65">
                    <a:shade val="50000"/>
                    <a:satMod val="120000"/>
                  </a:srgbClr>
                </a:solidFill>
                <a:prstDash val="solid"/>
              </a:ln>
              <a:solidFill>
                <a:srgbClr val="002277"/>
              </a:solidFill>
              <a:effectLst/>
            </a:endParaRPr>
          </a:p>
        </p:txBody>
      </p:sp>
      <p:sp>
        <p:nvSpPr>
          <p:cNvPr id="34" name="TextBox 33"/>
          <p:cNvSpPr txBox="1"/>
          <p:nvPr/>
        </p:nvSpPr>
        <p:spPr>
          <a:xfrm rot="16200000">
            <a:off x="843899" y="5425833"/>
            <a:ext cx="393056" cy="338554"/>
          </a:xfrm>
          <a:prstGeom prst="rect">
            <a:avLst/>
          </a:prstGeom>
          <a:noFill/>
          <a:effectLst/>
        </p:spPr>
        <p:txBody>
          <a:bodyPr wrap="none" rtlCol="0">
            <a:spAutoFit/>
          </a:bodyPr>
          <a:lstStyle/>
          <a:p>
            <a:r>
              <a:rPr lang="en-GB" sz="1600" b="1" cap="all" dirty="0" smtClean="0">
                <a:ln w="9000" cmpd="sng">
                  <a:solidFill>
                    <a:srgbClr val="001B65">
                      <a:shade val="50000"/>
                      <a:satMod val="120000"/>
                    </a:srgbClr>
                  </a:solidFill>
                  <a:prstDash val="solid"/>
                </a:ln>
                <a:solidFill>
                  <a:srgbClr val="002277"/>
                </a:solidFill>
                <a:effectLst/>
              </a:rPr>
              <a:t>14</a:t>
            </a:r>
            <a:endParaRPr lang="en-GB" sz="1600" b="1" cap="all" dirty="0">
              <a:ln w="9000" cmpd="sng">
                <a:solidFill>
                  <a:srgbClr val="001B65">
                    <a:shade val="50000"/>
                    <a:satMod val="120000"/>
                  </a:srgbClr>
                </a:solidFill>
                <a:prstDash val="solid"/>
              </a:ln>
              <a:solidFill>
                <a:srgbClr val="002277"/>
              </a:solidFill>
              <a:effectLst/>
            </a:endParaRPr>
          </a:p>
        </p:txBody>
      </p:sp>
      <p:sp>
        <p:nvSpPr>
          <p:cNvPr id="35" name="TextBox 34"/>
          <p:cNvSpPr txBox="1"/>
          <p:nvPr/>
        </p:nvSpPr>
        <p:spPr>
          <a:xfrm>
            <a:off x="1330529" y="6093296"/>
            <a:ext cx="1226170" cy="523220"/>
          </a:xfrm>
          <a:prstGeom prst="rect">
            <a:avLst/>
          </a:prstGeom>
          <a:noFill/>
          <a:effectLst/>
        </p:spPr>
        <p:txBody>
          <a:bodyPr wrap="none" rtlCol="0">
            <a:spAutoFit/>
          </a:bodyPr>
          <a:lstStyle/>
          <a:p>
            <a:r>
              <a:rPr lang="en-GB" sz="1400" b="1" cap="all" dirty="0" smtClean="0">
                <a:ln w="9000" cmpd="sng">
                  <a:solidFill>
                    <a:srgbClr val="001B65">
                      <a:shade val="50000"/>
                      <a:satMod val="120000"/>
                    </a:srgbClr>
                  </a:solidFill>
                  <a:prstDash val="solid"/>
                </a:ln>
                <a:solidFill>
                  <a:srgbClr val="002277"/>
                </a:solidFill>
                <a:effectLst/>
              </a:rPr>
              <a:t>Total = 1,307</a:t>
            </a:r>
          </a:p>
          <a:p>
            <a:pPr algn="ctr"/>
            <a:r>
              <a:rPr lang="en-GB" sz="1400" b="1" cap="all" dirty="0" smtClean="0">
                <a:ln w="9000" cmpd="sng">
                  <a:solidFill>
                    <a:srgbClr val="001B65">
                      <a:shade val="50000"/>
                      <a:satMod val="120000"/>
                    </a:srgbClr>
                  </a:solidFill>
                  <a:prstDash val="solid"/>
                </a:ln>
                <a:solidFill>
                  <a:srgbClr val="002277"/>
                </a:solidFill>
                <a:effectLst/>
              </a:rPr>
              <a:t>Projects</a:t>
            </a:r>
            <a:endParaRPr lang="en-GB" sz="1400" b="1" cap="all" dirty="0">
              <a:ln w="9000" cmpd="sng">
                <a:solidFill>
                  <a:srgbClr val="001B65">
                    <a:shade val="50000"/>
                    <a:satMod val="120000"/>
                  </a:srgbClr>
                </a:solidFill>
                <a:prstDash val="solid"/>
              </a:ln>
              <a:solidFill>
                <a:srgbClr val="002277"/>
              </a:solidFill>
              <a:effectLst/>
            </a:endParaRPr>
          </a:p>
        </p:txBody>
      </p:sp>
      <p:sp>
        <p:nvSpPr>
          <p:cNvPr id="36" name="TextBox 35"/>
          <p:cNvSpPr txBox="1"/>
          <p:nvPr/>
        </p:nvSpPr>
        <p:spPr>
          <a:xfrm>
            <a:off x="3582727" y="4851418"/>
            <a:ext cx="338554" cy="276999"/>
          </a:xfrm>
          <a:prstGeom prst="rect">
            <a:avLst/>
          </a:prstGeom>
          <a:noFill/>
        </p:spPr>
        <p:txBody>
          <a:bodyPr wrap="none" rtlCol="0">
            <a:spAutoFit/>
          </a:bodyPr>
          <a:lstStyle/>
          <a:p>
            <a:r>
              <a:rPr lang="en-GB" sz="1200" b="1" cap="all" dirty="0" smtClean="0">
                <a:ln w="9000" cmpd="sng">
                  <a:solidFill>
                    <a:schemeClr val="bg1"/>
                  </a:solidFill>
                  <a:prstDash val="solid"/>
                </a:ln>
                <a:solidFill>
                  <a:schemeClr val="bg1"/>
                </a:solidFill>
                <a:effectLst>
                  <a:reflection blurRad="12700" stA="28000" endPos="45000" dist="1000" dir="5400000" sy="-100000" algn="bl" rotWithShape="0"/>
                </a:effectLst>
              </a:rPr>
              <a:t>**</a:t>
            </a:r>
            <a:endParaRPr lang="en-GB" sz="1200" b="1" cap="all" dirty="0">
              <a:ln w="9000" cmpd="sng">
                <a:solidFill>
                  <a:schemeClr val="bg1"/>
                </a:solidFill>
                <a:prstDash val="solid"/>
              </a:ln>
              <a:solidFill>
                <a:schemeClr val="bg1"/>
              </a:solidFill>
              <a:effectLst>
                <a:reflection blurRad="12700" stA="28000" endPos="45000" dist="1000" dir="5400000" sy="-100000" algn="bl" rotWithShape="0"/>
              </a:effectLst>
            </a:endParaRPr>
          </a:p>
        </p:txBody>
      </p:sp>
      <p:sp>
        <p:nvSpPr>
          <p:cNvPr id="37" name="TextBox 36"/>
          <p:cNvSpPr txBox="1"/>
          <p:nvPr/>
        </p:nvSpPr>
        <p:spPr>
          <a:xfrm>
            <a:off x="4449470" y="6021288"/>
            <a:ext cx="2006896" cy="276999"/>
          </a:xfrm>
          <a:prstGeom prst="rect">
            <a:avLst/>
          </a:prstGeom>
          <a:noFill/>
          <a:effectLst/>
        </p:spPr>
        <p:txBody>
          <a:bodyPr wrap="none" rtlCol="0">
            <a:spAutoFit/>
          </a:bodyPr>
          <a:lstStyle/>
          <a:p>
            <a:r>
              <a:rPr lang="en-GB" sz="1200" b="1" cap="all" dirty="0" smtClean="0">
                <a:ln w="9000" cmpd="sng">
                  <a:solidFill>
                    <a:srgbClr val="001B65">
                      <a:shade val="50000"/>
                      <a:satMod val="120000"/>
                    </a:srgbClr>
                  </a:solidFill>
                  <a:prstDash val="solid"/>
                </a:ln>
                <a:solidFill>
                  <a:srgbClr val="002277"/>
                </a:solidFill>
                <a:effectLst/>
              </a:rPr>
              <a:t>** Germany = 15 Projects</a:t>
            </a:r>
            <a:endParaRPr lang="en-GB" sz="1200" b="1" cap="all" dirty="0">
              <a:ln w="9000" cmpd="sng">
                <a:solidFill>
                  <a:srgbClr val="001B65">
                    <a:shade val="50000"/>
                    <a:satMod val="120000"/>
                  </a:srgbClr>
                </a:solidFill>
                <a:prstDash val="solid"/>
              </a:ln>
              <a:solidFill>
                <a:srgbClr val="002277"/>
              </a:solidFill>
              <a:effectLst/>
            </a:endParaRPr>
          </a:p>
        </p:txBody>
      </p:sp>
      <p:sp>
        <p:nvSpPr>
          <p:cNvPr id="38" name="TextBox 37"/>
          <p:cNvSpPr txBox="1"/>
          <p:nvPr/>
        </p:nvSpPr>
        <p:spPr>
          <a:xfrm>
            <a:off x="4445402" y="1628800"/>
            <a:ext cx="3228063" cy="276999"/>
          </a:xfrm>
          <a:prstGeom prst="rect">
            <a:avLst/>
          </a:prstGeom>
          <a:noFill/>
          <a:effectLst/>
        </p:spPr>
        <p:txBody>
          <a:bodyPr wrap="none" rtlCol="0">
            <a:spAutoFit/>
          </a:bodyPr>
          <a:lstStyle/>
          <a:p>
            <a:r>
              <a:rPr lang="en-GB" sz="1200" b="1" cap="all" dirty="0" smtClean="0">
                <a:ln w="9000" cmpd="sng">
                  <a:solidFill>
                    <a:srgbClr val="001B65">
                      <a:shade val="50000"/>
                      <a:satMod val="120000"/>
                    </a:srgbClr>
                  </a:solidFill>
                  <a:prstDash val="solid"/>
                </a:ln>
                <a:solidFill>
                  <a:srgbClr val="002277"/>
                </a:solidFill>
                <a:effectLst/>
              </a:rPr>
              <a:t>* Russia = 61  Projects (2 Man Days for PIT)</a:t>
            </a:r>
            <a:endParaRPr lang="en-GB" sz="1200" b="1" cap="all" dirty="0">
              <a:ln w="9000" cmpd="sng">
                <a:solidFill>
                  <a:srgbClr val="001B65">
                    <a:shade val="50000"/>
                    <a:satMod val="120000"/>
                  </a:srgbClr>
                </a:solidFill>
                <a:prstDash val="solid"/>
              </a:ln>
              <a:solidFill>
                <a:srgbClr val="002277"/>
              </a:solidFill>
              <a:effectLst/>
            </a:endParaRPr>
          </a:p>
        </p:txBody>
      </p:sp>
      <p:sp>
        <p:nvSpPr>
          <p:cNvPr id="39" name="TextBox 38"/>
          <p:cNvSpPr txBox="1"/>
          <p:nvPr/>
        </p:nvSpPr>
        <p:spPr>
          <a:xfrm>
            <a:off x="3620814" y="2881387"/>
            <a:ext cx="261610" cy="276999"/>
          </a:xfrm>
          <a:prstGeom prst="rect">
            <a:avLst/>
          </a:prstGeom>
          <a:noFill/>
        </p:spPr>
        <p:txBody>
          <a:bodyPr wrap="none" rtlCol="0">
            <a:spAutoFit/>
          </a:bodyPr>
          <a:lstStyle/>
          <a:p>
            <a:r>
              <a:rPr lang="en-GB" sz="1200" b="1" cap="all" dirty="0" smtClean="0">
                <a:ln w="9000" cmpd="sng">
                  <a:solidFill>
                    <a:schemeClr val="bg1"/>
                  </a:solidFill>
                  <a:prstDash val="solid"/>
                </a:ln>
                <a:solidFill>
                  <a:schemeClr val="bg1"/>
                </a:solidFill>
                <a:effectLst>
                  <a:reflection blurRad="12700" stA="28000" endPos="45000" dist="1000" dir="5400000" sy="-100000" algn="bl" rotWithShape="0"/>
                </a:effectLst>
              </a:rPr>
              <a:t>*</a:t>
            </a:r>
            <a:endParaRPr lang="en-GB" sz="1200" b="1" cap="all" dirty="0">
              <a:ln w="9000" cmpd="sng">
                <a:solidFill>
                  <a:schemeClr val="bg1"/>
                </a:solidFill>
                <a:prstDash val="solid"/>
              </a:ln>
              <a:solidFill>
                <a:schemeClr val="bg1"/>
              </a:solidFill>
              <a:effectLst>
                <a:reflection blurRad="12700" stA="28000" endPos="45000" dist="1000" dir="5400000" sy="-100000" algn="bl" rotWithShape="0"/>
              </a:effectLst>
            </a:endParaRPr>
          </a:p>
        </p:txBody>
      </p:sp>
      <p:cxnSp>
        <p:nvCxnSpPr>
          <p:cNvPr id="41" name="Straight Connector 40"/>
          <p:cNvCxnSpPr>
            <a:stCxn id="3" idx="6"/>
            <a:endCxn id="5" idx="4"/>
          </p:cNvCxnSpPr>
          <p:nvPr/>
        </p:nvCxnSpPr>
        <p:spPr>
          <a:xfrm>
            <a:off x="2774135" y="2028501"/>
            <a:ext cx="0" cy="3344715"/>
          </a:xfrm>
          <a:prstGeom prst="line">
            <a:avLst/>
          </a:prstGeom>
          <a:ln w="28575">
            <a:solidFill>
              <a:srgbClr val="385D8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87624" y="2028501"/>
            <a:ext cx="0" cy="3344715"/>
          </a:xfrm>
          <a:prstGeom prst="line">
            <a:avLst/>
          </a:prstGeom>
          <a:ln w="28575">
            <a:solidFill>
              <a:srgbClr val="385D8A"/>
            </a:solidFill>
          </a:ln>
        </p:spPr>
        <p:style>
          <a:lnRef idx="1">
            <a:schemeClr val="accent1"/>
          </a:lnRef>
          <a:fillRef idx="0">
            <a:schemeClr val="accent1"/>
          </a:fillRef>
          <a:effectRef idx="0">
            <a:schemeClr val="accent1"/>
          </a:effectRef>
          <a:fontRef idx="minor">
            <a:schemeClr val="tx1"/>
          </a:fontRef>
        </p:style>
      </p:cxnSp>
      <p:sp>
        <p:nvSpPr>
          <p:cNvPr id="44" name="Text Box 5"/>
          <p:cNvSpPr txBox="1">
            <a:spLocks noChangeArrowheads="1"/>
          </p:cNvSpPr>
          <p:nvPr/>
        </p:nvSpPr>
        <p:spPr bwMode="auto">
          <a:xfrm>
            <a:off x="8634415" y="6499240"/>
            <a:ext cx="334768" cy="26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29" tIns="32061" rIns="64129" bIns="32061">
            <a:spAutoFit/>
          </a:bodyPr>
          <a:lstStyle>
            <a:lvl1pPr defTabSz="642938">
              <a:defRPr>
                <a:solidFill>
                  <a:schemeClr val="tx1"/>
                </a:solidFill>
                <a:latin typeface="Arial" pitchFamily="34" charset="0"/>
              </a:defRPr>
            </a:lvl1pPr>
            <a:lvl2pPr marL="522288" indent="-203200" defTabSz="642938">
              <a:defRPr>
                <a:solidFill>
                  <a:schemeClr val="tx1"/>
                </a:solidFill>
                <a:latin typeface="Arial" pitchFamily="34" charset="0"/>
              </a:defRPr>
            </a:lvl2pPr>
            <a:lvl3pPr marL="803275" indent="-160338" defTabSz="642938">
              <a:defRPr>
                <a:solidFill>
                  <a:schemeClr val="tx1"/>
                </a:solidFill>
                <a:latin typeface="Arial" pitchFamily="34" charset="0"/>
              </a:defRPr>
            </a:lvl3pPr>
            <a:lvl4pPr marL="1123950" indent="-160338" defTabSz="642938">
              <a:defRPr>
                <a:solidFill>
                  <a:schemeClr val="tx1"/>
                </a:solidFill>
                <a:latin typeface="Arial" pitchFamily="34" charset="0"/>
              </a:defRPr>
            </a:lvl4pPr>
            <a:lvl5pPr marL="1446213" indent="-158750" defTabSz="642938">
              <a:defRPr>
                <a:solidFill>
                  <a:schemeClr val="tx1"/>
                </a:solidFill>
                <a:latin typeface="Arial" pitchFamily="34" charset="0"/>
              </a:defRPr>
            </a:lvl5pPr>
            <a:lvl6pPr marL="1903413" indent="-158750" defTabSz="642938" fontAlgn="base">
              <a:spcBef>
                <a:spcPct val="0"/>
              </a:spcBef>
              <a:spcAft>
                <a:spcPct val="0"/>
              </a:spcAft>
              <a:defRPr>
                <a:solidFill>
                  <a:schemeClr val="tx1"/>
                </a:solidFill>
                <a:latin typeface="Arial" pitchFamily="34" charset="0"/>
              </a:defRPr>
            </a:lvl6pPr>
            <a:lvl7pPr marL="2360613" indent="-158750" defTabSz="642938" fontAlgn="base">
              <a:spcBef>
                <a:spcPct val="0"/>
              </a:spcBef>
              <a:spcAft>
                <a:spcPct val="0"/>
              </a:spcAft>
              <a:defRPr>
                <a:solidFill>
                  <a:schemeClr val="tx1"/>
                </a:solidFill>
                <a:latin typeface="Arial" pitchFamily="34" charset="0"/>
              </a:defRPr>
            </a:lvl7pPr>
            <a:lvl8pPr marL="2817813" indent="-158750" defTabSz="642938" fontAlgn="base">
              <a:spcBef>
                <a:spcPct val="0"/>
              </a:spcBef>
              <a:spcAft>
                <a:spcPct val="0"/>
              </a:spcAft>
              <a:defRPr>
                <a:solidFill>
                  <a:schemeClr val="tx1"/>
                </a:solidFill>
                <a:latin typeface="Arial" pitchFamily="34" charset="0"/>
              </a:defRPr>
            </a:lvl8pPr>
            <a:lvl9pPr marL="3275013" indent="-158750" defTabSz="642938"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E3D7BBD0-6F30-4218-A7A3-44052E3D3F3F}" type="slidenum">
              <a:rPr lang="en-US" sz="1300" b="1">
                <a:solidFill>
                  <a:srgbClr val="002277"/>
                </a:solidFill>
              </a:rPr>
              <a:pPr fontAlgn="base">
                <a:spcBef>
                  <a:spcPct val="0"/>
                </a:spcBef>
                <a:spcAft>
                  <a:spcPct val="0"/>
                </a:spcAft>
              </a:pPr>
              <a:t>38</a:t>
            </a:fld>
            <a:endParaRPr lang="en-US" sz="1300" b="1" dirty="0">
              <a:solidFill>
                <a:srgbClr val="002277"/>
              </a:solidFill>
            </a:endParaRPr>
          </a:p>
        </p:txBody>
      </p:sp>
    </p:spTree>
    <p:extLst>
      <p:ext uri="{BB962C8B-B14F-4D97-AF65-F5344CB8AC3E}">
        <p14:creationId xmlns:p14="http://schemas.microsoft.com/office/powerpoint/2010/main" val="360355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rot="-5400000">
            <a:off x="312539" y="2346275"/>
            <a:ext cx="4031754" cy="1669852"/>
          </a:xfrm>
          <a:prstGeom prst="rect">
            <a:avLst/>
          </a:prstGeom>
          <a:solidFill>
            <a:srgbClr val="FFE499"/>
          </a:solidFill>
          <a:ln w="9525">
            <a:noFill/>
            <a:miter lim="800000"/>
            <a:headEnd/>
            <a:tailEnd/>
          </a:ln>
        </p:spPr>
        <p:txBody>
          <a:bodyPr rot="10800000" wrap="none" lIns="91288" tIns="45645" rIns="91288" bIns="45645" anchor="ctr"/>
          <a:lstStyle/>
          <a:p>
            <a:pPr defTabSz="914098" fontAlgn="base">
              <a:spcBef>
                <a:spcPct val="0"/>
              </a:spcBef>
              <a:spcAft>
                <a:spcPct val="0"/>
              </a:spcAft>
            </a:pPr>
            <a:endParaRPr lang="en-GB" b="1" dirty="0">
              <a:solidFill>
                <a:srgbClr val="002277"/>
              </a:solidFill>
              <a:ea typeface="SimSun" pitchFamily="2" charset="-122"/>
            </a:endParaRPr>
          </a:p>
        </p:txBody>
      </p:sp>
      <p:pic>
        <p:nvPicPr>
          <p:cNvPr id="5" name="Picture 105" descr="digitalworld"/>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5342" y="2630910"/>
            <a:ext cx="1327174" cy="1225600"/>
          </a:xfrm>
          <a:prstGeom prst="rect">
            <a:avLst/>
          </a:prstGeom>
          <a:noFill/>
          <a:ln w="9525">
            <a:noFill/>
            <a:miter lim="800000"/>
            <a:headEnd/>
            <a:tailEnd/>
          </a:ln>
        </p:spPr>
      </p:pic>
      <p:sp>
        <p:nvSpPr>
          <p:cNvPr id="6" name="Rectangle 2"/>
          <p:cNvSpPr>
            <a:spLocks noChangeArrowheads="1"/>
          </p:cNvSpPr>
          <p:nvPr/>
        </p:nvSpPr>
        <p:spPr bwMode="auto">
          <a:xfrm>
            <a:off x="0" y="5195963"/>
            <a:ext cx="9144000" cy="1519163"/>
          </a:xfrm>
          <a:prstGeom prst="rect">
            <a:avLst/>
          </a:prstGeom>
          <a:solidFill>
            <a:srgbClr val="FFE499"/>
          </a:solidFill>
          <a:ln w="9525">
            <a:noFill/>
            <a:miter lim="800000"/>
            <a:headEnd/>
            <a:tailEnd/>
          </a:ln>
        </p:spPr>
        <p:txBody>
          <a:bodyPr wrap="none" lIns="91288" tIns="45645" rIns="91288" bIns="45645" anchor="ctr"/>
          <a:lstStyle/>
          <a:p>
            <a:pPr defTabSz="914098" fontAlgn="base">
              <a:spcBef>
                <a:spcPct val="0"/>
              </a:spcBef>
              <a:spcAft>
                <a:spcPct val="0"/>
              </a:spcAft>
            </a:pPr>
            <a:endParaRPr lang="en-GB" b="1" dirty="0">
              <a:solidFill>
                <a:srgbClr val="002277"/>
              </a:solidFill>
              <a:ea typeface="SimSun" pitchFamily="2" charset="-122"/>
            </a:endParaRPr>
          </a:p>
        </p:txBody>
      </p:sp>
      <p:pic>
        <p:nvPicPr>
          <p:cNvPr id="7" name="Picture 104" descr="Brain_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342" y="5342186"/>
            <a:ext cx="1327174" cy="1223367"/>
          </a:xfrm>
          <a:prstGeom prst="rect">
            <a:avLst/>
          </a:prstGeom>
          <a:noFill/>
          <a:ln w="9525">
            <a:noFill/>
            <a:miter lim="800000"/>
            <a:headEnd/>
            <a:tailEnd/>
          </a:ln>
        </p:spPr>
      </p:pic>
      <p:pic>
        <p:nvPicPr>
          <p:cNvPr id="8" name="Picture 102" descr="digital_blue_general_desktop_1024x768_wallpaper-5436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342" y="1275831"/>
            <a:ext cx="1327174" cy="1224483"/>
          </a:xfrm>
          <a:prstGeom prst="rect">
            <a:avLst/>
          </a:prstGeom>
          <a:noFill/>
          <a:ln w="9525">
            <a:noFill/>
            <a:miter lim="800000"/>
            <a:headEnd/>
            <a:tailEnd/>
          </a:ln>
        </p:spPr>
      </p:pic>
      <p:pic>
        <p:nvPicPr>
          <p:cNvPr id="9" name="Picture 83" descr="digital-world-HD_wallpapers"/>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5342" y="3988223"/>
            <a:ext cx="1327174" cy="1223367"/>
          </a:xfrm>
          <a:prstGeom prst="rect">
            <a:avLst/>
          </a:prstGeom>
          <a:noFill/>
          <a:ln w="9525">
            <a:noFill/>
            <a:miter lim="800000"/>
            <a:headEnd/>
            <a:tailEnd/>
          </a:ln>
        </p:spPr>
      </p:pic>
      <p:pic>
        <p:nvPicPr>
          <p:cNvPr id="10" name="Picture 81" descr="1312486403-8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922" y="5342186"/>
            <a:ext cx="1327174" cy="1223367"/>
          </a:xfrm>
          <a:prstGeom prst="rect">
            <a:avLst/>
          </a:prstGeom>
          <a:noFill/>
          <a:ln w="9525">
            <a:noFill/>
            <a:miter lim="800000"/>
            <a:headEnd/>
            <a:tailEnd/>
          </a:ln>
        </p:spPr>
      </p:pic>
      <p:pic>
        <p:nvPicPr>
          <p:cNvPr id="11" name="Picture 33" descr="U9IW000Z"/>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53859" y="5342186"/>
            <a:ext cx="1327174" cy="1223367"/>
          </a:xfrm>
          <a:prstGeom prst="rect">
            <a:avLst/>
          </a:prstGeom>
          <a:noFill/>
          <a:ln w="9525">
            <a:noFill/>
            <a:miter lim="800000"/>
            <a:headEnd/>
            <a:tailEnd/>
          </a:ln>
        </p:spPr>
      </p:pic>
      <p:pic>
        <p:nvPicPr>
          <p:cNvPr id="12" name="Picture 25" descr="globe-puzzle"/>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58877" y="5342186"/>
            <a:ext cx="1329408" cy="1223367"/>
          </a:xfrm>
          <a:prstGeom prst="rect">
            <a:avLst/>
          </a:prstGeom>
          <a:noFill/>
          <a:ln w="9525">
            <a:noFill/>
            <a:miter lim="800000"/>
            <a:headEnd/>
            <a:tailEnd/>
          </a:ln>
        </p:spPr>
      </p:pic>
      <p:pic>
        <p:nvPicPr>
          <p:cNvPr id="13" name="Picture 87" descr="Desktop Wallpaper-s &gt; Abstract &gt; Digital Particle Accelerator">
            <a:hlinkClick r:id="rId10" tooltip="Digital Particle Accelerator"/>
          </p:cNvPr>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5951" y="5342186"/>
            <a:ext cx="1328291" cy="1223367"/>
          </a:xfrm>
          <a:prstGeom prst="rect">
            <a:avLst/>
          </a:prstGeom>
          <a:noFill/>
          <a:ln w="9525">
            <a:noFill/>
            <a:miter lim="800000"/>
            <a:headEnd/>
            <a:tailEnd/>
          </a:ln>
        </p:spPr>
      </p:pic>
      <p:pic>
        <p:nvPicPr>
          <p:cNvPr id="15" name="Picture 35" descr="709945164_f945e4f475"/>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62415" y="5342186"/>
            <a:ext cx="1328291" cy="1223367"/>
          </a:xfrm>
          <a:prstGeom prst="rect">
            <a:avLst/>
          </a:prstGeom>
          <a:noFill/>
          <a:ln w="9525">
            <a:noFill/>
            <a:miter lim="800000"/>
            <a:headEnd/>
            <a:tailEnd/>
          </a:ln>
        </p:spPr>
      </p:pic>
      <p:sp>
        <p:nvSpPr>
          <p:cNvPr id="16" name="Rectangle 15"/>
          <p:cNvSpPr/>
          <p:nvPr/>
        </p:nvSpPr>
        <p:spPr>
          <a:xfrm>
            <a:off x="3701214" y="2292158"/>
            <a:ext cx="4700325" cy="1569660"/>
          </a:xfrm>
          <a:prstGeom prst="rect">
            <a:avLst/>
          </a:prstGeom>
          <a:noFill/>
        </p:spPr>
        <p:txBody>
          <a:bodyPr wrap="none" lIns="91440" tIns="45720" rIns="91440" bIns="45720">
            <a:spAutoFit/>
          </a:bodyPr>
          <a:lstStyle/>
          <a:p>
            <a:pPr algn="ctr"/>
            <a:r>
              <a:rPr lang="en-US" sz="9600" b="1" cap="all" dirty="0" smtClean="0">
                <a:ln w="9000" cmpd="sng">
                  <a:solidFill>
                    <a:srgbClr val="001B65">
                      <a:shade val="50000"/>
                      <a:satMod val="120000"/>
                    </a:srgbClr>
                  </a:solidFill>
                  <a:prstDash val="solid"/>
                </a:ln>
                <a:solidFill>
                  <a:srgbClr val="002277">
                    <a:lumMod val="50000"/>
                  </a:srgbClr>
                </a:solidFill>
                <a:effectLst>
                  <a:reflection blurRad="12700" stA="28000" endPos="45000" dist="1000" dir="5400000" sy="-100000" algn="bl" rotWithShape="0"/>
                </a:effectLst>
              </a:rPr>
              <a:t>S</a:t>
            </a:r>
            <a:r>
              <a:rPr lang="en-US" sz="6000" b="1" cap="all" dirty="0" smtClean="0">
                <a:ln w="9000" cmpd="sng">
                  <a:solidFill>
                    <a:srgbClr val="001B65">
                      <a:shade val="50000"/>
                      <a:satMod val="120000"/>
                    </a:srgbClr>
                  </a:solidFill>
                  <a:prstDash val="solid"/>
                </a:ln>
                <a:solidFill>
                  <a:srgbClr val="002277">
                    <a:lumMod val="50000"/>
                  </a:srgbClr>
                </a:solidFill>
                <a:effectLst>
                  <a:reflection blurRad="12700" stA="28000" endPos="45000" dist="1000" dir="5400000" sy="-100000" algn="bl" rotWithShape="0"/>
                </a:effectLst>
              </a:rPr>
              <a:t>ynchr</a:t>
            </a:r>
            <a:r>
              <a:rPr lang="en-US" sz="9600" b="1" cap="all" dirty="0" smtClean="0">
                <a:ln w="9000" cmpd="sng">
                  <a:solidFill>
                    <a:srgbClr val="001B65">
                      <a:shade val="50000"/>
                      <a:satMod val="120000"/>
                    </a:srgbClr>
                  </a:solidFill>
                  <a:prstDash val="solid"/>
                </a:ln>
                <a:solidFill>
                  <a:srgbClr val="002277">
                    <a:lumMod val="50000"/>
                  </a:srgbClr>
                </a:solidFill>
                <a:effectLst>
                  <a:reflection blurRad="12700" stA="28000" endPos="45000" dist="1000" dir="5400000" sy="-100000" algn="bl" rotWithShape="0"/>
                </a:effectLst>
              </a:rPr>
              <a:t>o</a:t>
            </a:r>
            <a:endParaRPr lang="en-US" sz="6600" b="1" cap="all" dirty="0">
              <a:ln w="9000" cmpd="sng">
                <a:solidFill>
                  <a:srgbClr val="001B65">
                    <a:shade val="50000"/>
                    <a:satMod val="120000"/>
                  </a:srgbClr>
                </a:solidFill>
                <a:prstDash val="solid"/>
              </a:ln>
              <a:solidFill>
                <a:srgbClr val="002277">
                  <a:lumMod val="50000"/>
                </a:srgbClr>
              </a:solidFill>
              <a:effectLst>
                <a:reflection blurRad="12700" stA="28000" endPos="45000" dist="1000" dir="5400000" sy="-100000" algn="bl" rotWithShape="0"/>
              </a:effectLst>
            </a:endParaRPr>
          </a:p>
        </p:txBody>
      </p:sp>
      <p:sp>
        <p:nvSpPr>
          <p:cNvPr id="18" name="Rectangle 3"/>
          <p:cNvSpPr txBox="1">
            <a:spLocks noChangeArrowheads="1"/>
          </p:cNvSpPr>
          <p:nvPr/>
        </p:nvSpPr>
        <p:spPr bwMode="auto">
          <a:xfrm>
            <a:off x="3403876" y="4221088"/>
            <a:ext cx="5527857" cy="685800"/>
          </a:xfrm>
          <a:prstGeom prst="rect">
            <a:avLst/>
          </a:prstGeom>
          <a:noFill/>
          <a:ln>
            <a:miter lim="800000"/>
            <a:headEnd/>
            <a:tailEnd/>
          </a:ln>
        </p:spPr>
        <p:txBody>
          <a:bodyPr lIns="0" tIns="0" rIns="0" bIns="0"/>
          <a:lstStyle/>
          <a:p>
            <a:pPr algn="ctr" defTabSz="642882" fontAlgn="base">
              <a:spcBef>
                <a:spcPct val="10000"/>
              </a:spcBef>
              <a:spcAft>
                <a:spcPct val="15000"/>
              </a:spcAft>
              <a:defRPr/>
            </a:pPr>
            <a:r>
              <a:rPr lang="en-GB" sz="2400" b="1" kern="0" dirty="0" smtClean="0">
                <a:solidFill>
                  <a:srgbClr val="002277">
                    <a:lumMod val="75000"/>
                  </a:srgbClr>
                </a:solidFill>
              </a:rPr>
              <a:t>Improving The Way We Work</a:t>
            </a:r>
          </a:p>
          <a:p>
            <a:pPr algn="ctr" defTabSz="642882" fontAlgn="base">
              <a:spcBef>
                <a:spcPct val="10000"/>
              </a:spcBef>
              <a:spcAft>
                <a:spcPct val="15000"/>
              </a:spcAft>
              <a:defRPr/>
            </a:pPr>
            <a:r>
              <a:rPr lang="en-GB" b="1" kern="0" dirty="0" smtClean="0">
                <a:solidFill>
                  <a:srgbClr val="002277">
                    <a:lumMod val="75000"/>
                  </a:srgbClr>
                </a:solidFill>
              </a:rPr>
              <a:t>19 May 2014</a:t>
            </a:r>
          </a:p>
          <a:p>
            <a:pPr algn="ctr" defTabSz="642882" fontAlgn="base">
              <a:spcBef>
                <a:spcPct val="10000"/>
              </a:spcBef>
              <a:spcAft>
                <a:spcPct val="15000"/>
              </a:spcAft>
              <a:defRPr/>
            </a:pPr>
            <a:r>
              <a:rPr lang="en-GB" sz="2400" b="1" kern="0" dirty="0" smtClean="0">
                <a:solidFill>
                  <a:srgbClr val="002277">
                    <a:lumMod val="75000"/>
                  </a:srgbClr>
                </a:solidFill>
              </a:rPr>
              <a:t>  </a:t>
            </a:r>
            <a:endParaRPr lang="en-GB" b="1" kern="0" dirty="0">
              <a:solidFill>
                <a:srgbClr val="002277">
                  <a:lumMod val="75000"/>
                </a:srgbClr>
              </a:solidFill>
            </a:endParaRPr>
          </a:p>
        </p:txBody>
      </p:sp>
      <p:pic>
        <p:nvPicPr>
          <p:cNvPr id="17"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l="-1" r="41072"/>
          <a:stretch/>
        </p:blipFill>
        <p:spPr bwMode="auto">
          <a:xfrm>
            <a:off x="0" y="0"/>
            <a:ext cx="6944552" cy="1052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755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genda</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10" name="TextBox 9"/>
          <p:cNvSpPr txBox="1"/>
          <p:nvPr/>
        </p:nvSpPr>
        <p:spPr>
          <a:xfrm>
            <a:off x="431032" y="1769356"/>
            <a:ext cx="2484784" cy="3416320"/>
          </a:xfrm>
          <a:prstGeom prst="rect">
            <a:avLst/>
          </a:prstGeom>
          <a:noFill/>
        </p:spPr>
        <p:txBody>
          <a:bodyPr wrap="square" rtlCol="0">
            <a:spAutoFit/>
          </a:bodyPr>
          <a:lstStyle/>
          <a:p>
            <a:pPr algn="r"/>
            <a:r>
              <a:rPr lang="en-GB" sz="2400" b="1" dirty="0" smtClean="0">
                <a:solidFill>
                  <a:srgbClr val="002277"/>
                </a:solidFill>
              </a:rPr>
              <a:t>Case for Change! </a:t>
            </a:r>
          </a:p>
          <a:p>
            <a:pPr algn="r"/>
            <a:endParaRPr lang="en-GB" sz="4000" b="1" dirty="0">
              <a:solidFill>
                <a:srgbClr val="002277"/>
              </a:solidFill>
            </a:endParaRPr>
          </a:p>
          <a:p>
            <a:pPr algn="r"/>
            <a:r>
              <a:rPr lang="en-GB" sz="2400" b="1" dirty="0" smtClean="0">
                <a:solidFill>
                  <a:srgbClr val="002277"/>
                </a:solidFill>
              </a:rPr>
              <a:t>Enabling</a:t>
            </a:r>
          </a:p>
          <a:p>
            <a:pPr algn="r"/>
            <a:endParaRPr lang="en-GB" sz="4000" b="1" dirty="0">
              <a:solidFill>
                <a:srgbClr val="002277"/>
              </a:solidFill>
            </a:endParaRPr>
          </a:p>
          <a:p>
            <a:pPr algn="r"/>
            <a:r>
              <a:rPr lang="en-GB" sz="2400" b="1" dirty="0" smtClean="0">
                <a:solidFill>
                  <a:srgbClr val="002277"/>
                </a:solidFill>
              </a:rPr>
              <a:t>Flexible</a:t>
            </a:r>
          </a:p>
          <a:p>
            <a:pPr algn="r"/>
            <a:endParaRPr lang="en-GB" sz="4000" b="1" dirty="0">
              <a:solidFill>
                <a:srgbClr val="002277"/>
              </a:solidFill>
            </a:endParaRPr>
          </a:p>
          <a:p>
            <a:pPr algn="r"/>
            <a:r>
              <a:rPr lang="en-GB" sz="2400" b="1" dirty="0" smtClean="0">
                <a:solidFill>
                  <a:srgbClr val="002277"/>
                </a:solidFill>
              </a:rPr>
              <a:t>Rollout</a:t>
            </a:r>
            <a:endParaRPr lang="en-GB" sz="2400" b="1" dirty="0">
              <a:solidFill>
                <a:srgbClr val="002277"/>
              </a:solidFill>
            </a:endParaRPr>
          </a:p>
        </p:txBody>
      </p:sp>
      <p:grpSp>
        <p:nvGrpSpPr>
          <p:cNvPr id="7" name="Group 6"/>
          <p:cNvGrpSpPr/>
          <p:nvPr/>
        </p:nvGrpSpPr>
        <p:grpSpPr>
          <a:xfrm>
            <a:off x="2987824" y="1696786"/>
            <a:ext cx="3888432" cy="664927"/>
            <a:chOff x="539552" y="1988840"/>
            <a:chExt cx="3888432" cy="664927"/>
          </a:xfrm>
        </p:grpSpPr>
        <p:sp>
          <p:nvSpPr>
            <p:cNvPr id="8" name="Rounded Rectangle 7"/>
            <p:cNvSpPr/>
            <p:nvPr/>
          </p:nvSpPr>
          <p:spPr>
            <a:xfrm>
              <a:off x="539552" y="1988840"/>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9" name="Rounded Rectangle 8"/>
            <p:cNvSpPr/>
            <p:nvPr/>
          </p:nvSpPr>
          <p:spPr>
            <a:xfrm>
              <a:off x="899471" y="2056915"/>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SYNCHRO Aims &amp; Benefits</a:t>
              </a:r>
              <a:endParaRPr lang="en-US" sz="2000" b="1" kern="0" dirty="0" smtClean="0">
                <a:solidFill>
                  <a:srgbClr val="002277"/>
                </a:solidFill>
              </a:endParaRPr>
            </a:p>
          </p:txBody>
        </p:sp>
        <p:sp>
          <p:nvSpPr>
            <p:cNvPr id="11" name="Rectangle 10"/>
            <p:cNvSpPr/>
            <p:nvPr/>
          </p:nvSpPr>
          <p:spPr>
            <a:xfrm>
              <a:off x="539552" y="2059693"/>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rPr>
                <a:t>1</a:t>
              </a:r>
            </a:p>
          </p:txBody>
        </p:sp>
      </p:grpSp>
      <p:grpSp>
        <p:nvGrpSpPr>
          <p:cNvPr id="13" name="Group 12"/>
          <p:cNvGrpSpPr/>
          <p:nvPr/>
        </p:nvGrpSpPr>
        <p:grpSpPr>
          <a:xfrm>
            <a:off x="2987824" y="2637728"/>
            <a:ext cx="3888432" cy="664927"/>
            <a:chOff x="539552" y="3092963"/>
            <a:chExt cx="3888432" cy="664927"/>
          </a:xfrm>
        </p:grpSpPr>
        <p:sp>
          <p:nvSpPr>
            <p:cNvPr id="14" name="Rounded Rectangle 13"/>
            <p:cNvSpPr/>
            <p:nvPr/>
          </p:nvSpPr>
          <p:spPr>
            <a:xfrm>
              <a:off x="539552" y="3092963"/>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15" name="Rounded Rectangle 14"/>
            <p:cNvSpPr/>
            <p:nvPr/>
          </p:nvSpPr>
          <p:spPr>
            <a:xfrm>
              <a:off x="899471" y="3161038"/>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SYNCHRO End-to-End Process</a:t>
              </a:r>
              <a:endParaRPr lang="en-US" sz="2000" b="1" kern="0" dirty="0" smtClean="0">
                <a:solidFill>
                  <a:srgbClr val="002277"/>
                </a:solidFill>
              </a:endParaRPr>
            </a:p>
          </p:txBody>
        </p:sp>
        <p:sp>
          <p:nvSpPr>
            <p:cNvPr id="16" name="Rectangle 15"/>
            <p:cNvSpPr/>
            <p:nvPr/>
          </p:nvSpPr>
          <p:spPr>
            <a:xfrm>
              <a:off x="539552" y="3163816"/>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kern="0" dirty="0">
                  <a:solidFill>
                    <a:prstClr val="white"/>
                  </a:solidFill>
                </a:rPr>
                <a:t>2</a:t>
              </a:r>
              <a:endParaRPr kumimoji="0" lang="en-US" sz="2800" b="1" i="0" u="none" strike="noStrike" kern="0" cap="none" spc="0" normalizeH="0" baseline="0" noProof="0" dirty="0">
                <a:ln>
                  <a:noFill/>
                </a:ln>
                <a:solidFill>
                  <a:prstClr val="white"/>
                </a:solidFill>
                <a:effectLst/>
                <a:uLnTx/>
                <a:uFillTx/>
              </a:endParaRPr>
            </a:p>
          </p:txBody>
        </p:sp>
      </p:grpSp>
      <p:grpSp>
        <p:nvGrpSpPr>
          <p:cNvPr id="17" name="Group 16"/>
          <p:cNvGrpSpPr/>
          <p:nvPr/>
        </p:nvGrpSpPr>
        <p:grpSpPr>
          <a:xfrm>
            <a:off x="2987824" y="3578670"/>
            <a:ext cx="3888432" cy="664927"/>
            <a:chOff x="539552" y="4197086"/>
            <a:chExt cx="3888432" cy="664927"/>
          </a:xfrm>
        </p:grpSpPr>
        <p:sp>
          <p:nvSpPr>
            <p:cNvPr id="18" name="Rounded Rectangle 17"/>
            <p:cNvSpPr/>
            <p:nvPr/>
          </p:nvSpPr>
          <p:spPr>
            <a:xfrm>
              <a:off x="539552" y="4197086"/>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19" name="Rounded Rectangle 18"/>
            <p:cNvSpPr/>
            <p:nvPr/>
          </p:nvSpPr>
          <p:spPr>
            <a:xfrm>
              <a:off x="899471" y="4265161"/>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Waiver Process</a:t>
              </a:r>
              <a:endParaRPr lang="en-US" sz="2000" b="1" kern="0" dirty="0" smtClean="0">
                <a:solidFill>
                  <a:srgbClr val="002277"/>
                </a:solidFill>
              </a:endParaRPr>
            </a:p>
          </p:txBody>
        </p:sp>
        <p:sp>
          <p:nvSpPr>
            <p:cNvPr id="20" name="Rectangle 19"/>
            <p:cNvSpPr/>
            <p:nvPr/>
          </p:nvSpPr>
          <p:spPr>
            <a:xfrm>
              <a:off x="539552" y="4267939"/>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white"/>
                  </a:solidFill>
                  <a:effectLst/>
                  <a:uLnTx/>
                  <a:uFillTx/>
                </a:rPr>
                <a:t>3</a:t>
              </a:r>
              <a:endParaRPr kumimoji="0" lang="en-US" sz="2800" b="1" i="0" u="none" strike="noStrike" kern="0" cap="none" spc="0" normalizeH="0" baseline="0" noProof="0" dirty="0">
                <a:ln>
                  <a:noFill/>
                </a:ln>
                <a:solidFill>
                  <a:prstClr val="white"/>
                </a:solidFill>
                <a:effectLst/>
                <a:uLnTx/>
                <a:uFillTx/>
              </a:endParaRPr>
            </a:p>
          </p:txBody>
        </p:sp>
      </p:grpSp>
      <p:grpSp>
        <p:nvGrpSpPr>
          <p:cNvPr id="21" name="Group 20"/>
          <p:cNvGrpSpPr/>
          <p:nvPr/>
        </p:nvGrpSpPr>
        <p:grpSpPr>
          <a:xfrm>
            <a:off x="2987824" y="4553204"/>
            <a:ext cx="3888432" cy="664927"/>
            <a:chOff x="539552" y="5301208"/>
            <a:chExt cx="3888432" cy="664927"/>
          </a:xfrm>
        </p:grpSpPr>
        <p:sp>
          <p:nvSpPr>
            <p:cNvPr id="23" name="Rounded Rectangle 22"/>
            <p:cNvSpPr/>
            <p:nvPr/>
          </p:nvSpPr>
          <p:spPr>
            <a:xfrm>
              <a:off x="539552" y="5301208"/>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24" name="Rounded Rectangle 23"/>
            <p:cNvSpPr/>
            <p:nvPr/>
          </p:nvSpPr>
          <p:spPr>
            <a:xfrm>
              <a:off x="899471" y="5369283"/>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algn="ctr"/>
              <a:r>
                <a:rPr lang="en-GB" sz="2000" b="1" dirty="0" smtClean="0">
                  <a:solidFill>
                    <a:srgbClr val="002277"/>
                  </a:solidFill>
                </a:rPr>
                <a:t>SYNCHRO Next steps</a:t>
              </a:r>
              <a:endParaRPr lang="en-US" sz="2000" dirty="0"/>
            </a:p>
          </p:txBody>
        </p:sp>
        <p:sp>
          <p:nvSpPr>
            <p:cNvPr id="25" name="Rectangle 24"/>
            <p:cNvSpPr/>
            <p:nvPr/>
          </p:nvSpPr>
          <p:spPr>
            <a:xfrm>
              <a:off x="539552" y="5372061"/>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kern="0" dirty="0" smtClean="0">
                  <a:solidFill>
                    <a:prstClr val="white"/>
                  </a:solidFill>
                </a:rPr>
                <a:t>4</a:t>
              </a:r>
              <a:endParaRPr kumimoji="0" lang="en-US" sz="2800" b="1" i="0" u="none" strike="noStrike" kern="0" cap="none" spc="0" normalizeH="0" baseline="0" noProof="0" dirty="0">
                <a:ln>
                  <a:noFill/>
                </a:ln>
                <a:solidFill>
                  <a:prstClr val="white"/>
                </a:solidFill>
                <a:effectLst/>
                <a:uLnTx/>
                <a:uFillTx/>
              </a:endParaRPr>
            </a:p>
          </p:txBody>
        </p:sp>
      </p:grpSp>
      <p:sp>
        <p:nvSpPr>
          <p:cNvPr id="26" name="Rectangle 25"/>
          <p:cNvSpPr/>
          <p:nvPr/>
        </p:nvSpPr>
        <p:spPr>
          <a:xfrm>
            <a:off x="707422" y="2374934"/>
            <a:ext cx="7164288" cy="352839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69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T</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he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esearch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p</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rocess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t</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oday</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4" name="Rectangle 4">
            <a:hlinkClick r:id="rId3"/>
          </p:cNvPr>
          <p:cNvSpPr>
            <a:spLocks noChangeArrowheads="1"/>
          </p:cNvSpPr>
          <p:nvPr/>
        </p:nvSpPr>
        <p:spPr bwMode="auto">
          <a:xfrm>
            <a:off x="457200" y="3679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dirty="0"/>
          </a:p>
        </p:txBody>
      </p:sp>
      <p:sp>
        <p:nvSpPr>
          <p:cNvPr id="7" name="AutoShape 10" descr="http://louisdietvorst.files.wordpress.com/2011/12/wordle-complexity-1.jp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8" name="AutoShape 12" descr="http://louisdietvorst.files.wordpress.com/2011/12/wordle-complexity-1.jpg"/>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3" name="Rectangle 17">
            <a:hlinkClick r:id="rId4"/>
          </p:cNvPr>
          <p:cNvSpPr>
            <a:spLocks noChangeArrowheads="1"/>
          </p:cNvSpPr>
          <p:nvPr/>
        </p:nvSpPr>
        <p:spPr bwMode="auto">
          <a:xfrm>
            <a:off x="457200" y="3679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dirty="0"/>
          </a:p>
        </p:txBody>
      </p:sp>
      <p:pic>
        <p:nvPicPr>
          <p:cNvPr id="7188" name="Picture 20" descr="http://storylineblog.com/wp-content/uploads/2010/06/Complexity650-3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1902432"/>
            <a:ext cx="8762930" cy="404442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21">
            <a:hlinkClick r:id="rId6"/>
          </p:cNvPr>
          <p:cNvSpPr>
            <a:spLocks noChangeArrowheads="1"/>
          </p:cNvSpPr>
          <p:nvPr/>
        </p:nvSpPr>
        <p:spPr bwMode="auto">
          <a:xfrm>
            <a:off x="457200" y="3679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dirty="0"/>
          </a:p>
        </p:txBody>
      </p:sp>
      <p:sp>
        <p:nvSpPr>
          <p:cNvPr id="17" name="Rectangle 16"/>
          <p:cNvSpPr/>
          <p:nvPr/>
        </p:nvSpPr>
        <p:spPr>
          <a:xfrm rot="566476">
            <a:off x="3988974" y="2101248"/>
            <a:ext cx="2480936"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Complex?</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7" name="Rectangle 26"/>
          <p:cNvSpPr/>
          <p:nvPr/>
        </p:nvSpPr>
        <p:spPr>
          <a:xfrm rot="20827184">
            <a:off x="3153662" y="3595360"/>
            <a:ext cx="2871555"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Integrated?</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8" name="Rectangle 27"/>
          <p:cNvSpPr/>
          <p:nvPr/>
        </p:nvSpPr>
        <p:spPr>
          <a:xfrm rot="17113945">
            <a:off x="-338962" y="3117170"/>
            <a:ext cx="2856423"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Compliant?</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9" name="Rectangle 28"/>
          <p:cNvSpPr/>
          <p:nvPr/>
        </p:nvSpPr>
        <p:spPr>
          <a:xfrm rot="3335181">
            <a:off x="6734718" y="3177191"/>
            <a:ext cx="2167645"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Holistic?</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Rectangle 17"/>
          <p:cNvSpPr/>
          <p:nvPr/>
        </p:nvSpPr>
        <p:spPr>
          <a:xfrm rot="19650316">
            <a:off x="1763964" y="2996952"/>
            <a:ext cx="1716881"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MRTS!</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425927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W</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hat</a:t>
            </a:r>
            <a:r>
              <a:rPr lang="en-US" sz="4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i</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4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a:t>
            </a:r>
            <a:r>
              <a:rPr lang="en-US" sz="32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t>
            </a:r>
            <a:endParaRPr lang="en-US"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10" name="Rectangle 9"/>
          <p:cNvSpPr/>
          <p:nvPr/>
        </p:nvSpPr>
        <p:spPr>
          <a:xfrm>
            <a:off x="1373158" y="1919019"/>
            <a:ext cx="7086600" cy="883591"/>
          </a:xfrm>
          <a:prstGeom prst="rect">
            <a:avLst/>
          </a:prstGeom>
          <a:gradFill rotWithShape="1">
            <a:gsLst>
              <a:gs pos="0">
                <a:srgbClr val="19398A">
                  <a:shade val="51000"/>
                  <a:satMod val="130000"/>
                </a:srgbClr>
              </a:gs>
              <a:gs pos="80000">
                <a:srgbClr val="19398A">
                  <a:shade val="93000"/>
                  <a:satMod val="130000"/>
                </a:srgbClr>
              </a:gs>
              <a:gs pos="100000">
                <a:srgbClr val="19398A">
                  <a:shade val="94000"/>
                  <a:satMod val="135000"/>
                </a:srgbClr>
              </a:gs>
            </a:gsLst>
            <a:lin ang="16200000" scaled="0"/>
          </a:gradFill>
          <a:ln w="9525" cap="flat" cmpd="sng" algn="ctr">
            <a:solidFill>
              <a:srgbClr val="19398A">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endParaRPr lang="en-US" sz="2000" b="1" kern="0" dirty="0">
              <a:solidFill>
                <a:srgbClr val="19398A"/>
              </a:solidFill>
              <a:ea typeface="ＭＳ Ｐゴシック" pitchFamily="34" charset="-128"/>
              <a:cs typeface="Arial" pitchFamily="34" charset="0"/>
            </a:endParaRPr>
          </a:p>
        </p:txBody>
      </p:sp>
      <p:sp>
        <p:nvSpPr>
          <p:cNvPr id="11" name="Rectangle 10"/>
          <p:cNvSpPr/>
          <p:nvPr/>
        </p:nvSpPr>
        <p:spPr>
          <a:xfrm>
            <a:off x="1598247" y="2005757"/>
            <a:ext cx="6629162" cy="722398"/>
          </a:xfrm>
          <a:prstGeom prst="rect">
            <a:avLst/>
          </a:prstGeom>
          <a:solidFill>
            <a:sysClr val="window" lastClr="FFFFFF"/>
          </a:solidFill>
          <a:ln w="9525" cap="flat" cmpd="sng" algn="ctr">
            <a:solidFill>
              <a:srgbClr val="19398A"/>
            </a:solidFill>
            <a:prstDash val="solid"/>
          </a:ln>
          <a:effectLst>
            <a:outerShdw blurRad="40000" dist="23000" dir="5400000" rotWithShape="0">
              <a:srgbClr val="000000">
                <a:alpha val="35000"/>
              </a:srgbClr>
            </a:outerShdw>
          </a:effectLst>
        </p:spPr>
        <p:txBody>
          <a:bodyPr rtlCol="0" anchor="ctr"/>
          <a:lstStyle/>
          <a:p>
            <a:pPr algn="ctr">
              <a:defRPr/>
            </a:pPr>
            <a:r>
              <a:rPr lang="en-GB" sz="2400" b="1" dirty="0" smtClean="0">
                <a:solidFill>
                  <a:srgbClr val="002277"/>
                </a:solidFill>
                <a:ea typeface="+mj-ea"/>
                <a:cs typeface="+mj-cs"/>
              </a:rPr>
              <a:t>What is </a:t>
            </a:r>
            <a:r>
              <a:rPr lang="en-US" sz="2400" b="1" i="1" dirty="0" smtClean="0">
                <a:solidFill>
                  <a:srgbClr val="002277"/>
                </a:solidFill>
              </a:rPr>
              <a:t>SYNCHRO</a:t>
            </a:r>
            <a:r>
              <a:rPr lang="en-GB" sz="2400" b="1" dirty="0" smtClean="0">
                <a:solidFill>
                  <a:srgbClr val="002277"/>
                </a:solidFill>
                <a:ea typeface="+mj-ea"/>
                <a:cs typeface="+mj-cs"/>
              </a:rPr>
              <a:t>?</a:t>
            </a:r>
          </a:p>
        </p:txBody>
      </p:sp>
      <p:sp>
        <p:nvSpPr>
          <p:cNvPr id="12" name="Rectangle 11"/>
          <p:cNvSpPr/>
          <p:nvPr/>
        </p:nvSpPr>
        <p:spPr>
          <a:xfrm>
            <a:off x="321335" y="1775718"/>
            <a:ext cx="1087157" cy="1077218"/>
          </a:xfrm>
          <a:prstGeom prst="rect">
            <a:avLst/>
          </a:prstGeom>
        </p:spPr>
        <p:txBody>
          <a:bodyPr wrap="none">
            <a:spAutoFit/>
          </a:bodyPr>
          <a:lstStyle/>
          <a:p>
            <a:pPr>
              <a:defRPr/>
            </a:pPr>
            <a:r>
              <a:rPr lang="en-US" sz="6400" b="1" i="1" kern="0" dirty="0" smtClean="0">
                <a:solidFill>
                  <a:srgbClr val="19398A"/>
                </a:solidFill>
                <a:latin typeface="Bookman Old Style" pitchFamily="18" charset="0"/>
                <a:ea typeface="ＭＳ Ｐゴシック" pitchFamily="34" charset="-128"/>
                <a:cs typeface="Arial" pitchFamily="34" charset="0"/>
              </a:rPr>
              <a:t>Q:</a:t>
            </a:r>
            <a:endParaRPr lang="en-US" sz="6400" b="1" i="1" kern="0" dirty="0">
              <a:solidFill>
                <a:srgbClr val="19398A"/>
              </a:solidFill>
              <a:latin typeface="Bookman Old Style" pitchFamily="18" charset="0"/>
              <a:ea typeface="ＭＳ Ｐゴシック" pitchFamily="34" charset="-128"/>
              <a:cs typeface="Arial" pitchFamily="34" charset="0"/>
            </a:endParaRPr>
          </a:p>
        </p:txBody>
      </p:sp>
      <p:sp>
        <p:nvSpPr>
          <p:cNvPr id="8" name="Rectangle 7"/>
          <p:cNvSpPr/>
          <p:nvPr/>
        </p:nvSpPr>
        <p:spPr>
          <a:xfrm>
            <a:off x="1373158" y="3284984"/>
            <a:ext cx="7086600" cy="883591"/>
          </a:xfrm>
          <a:prstGeom prst="rect">
            <a:avLst/>
          </a:prstGeom>
          <a:solidFill>
            <a:srgbClr val="FFBB00"/>
          </a:soli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endParaRPr lang="en-US" sz="2000" b="1" kern="0" dirty="0">
              <a:solidFill>
                <a:srgbClr val="19398A"/>
              </a:solidFill>
              <a:ea typeface="ＭＳ Ｐゴシック" pitchFamily="34" charset="-128"/>
              <a:cs typeface="Arial" pitchFamily="34" charset="0"/>
            </a:endParaRPr>
          </a:p>
        </p:txBody>
      </p:sp>
      <p:sp>
        <p:nvSpPr>
          <p:cNvPr id="9" name="Rectangle 8"/>
          <p:cNvSpPr/>
          <p:nvPr/>
        </p:nvSpPr>
        <p:spPr>
          <a:xfrm>
            <a:off x="1598247" y="3371722"/>
            <a:ext cx="6629162" cy="722398"/>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r>
              <a:rPr lang="en-US" sz="2400" b="1" i="1" dirty="0" smtClean="0">
                <a:solidFill>
                  <a:srgbClr val="002277"/>
                </a:solidFill>
              </a:rPr>
              <a:t>SYNCHRO is an end to end online research project</a:t>
            </a:r>
          </a:p>
          <a:p>
            <a:pPr algn="ctr">
              <a:defRPr/>
            </a:pPr>
            <a:r>
              <a:rPr lang="en-US" sz="2400" b="1" i="1" dirty="0" smtClean="0">
                <a:solidFill>
                  <a:srgbClr val="002277"/>
                </a:solidFill>
              </a:rPr>
              <a:t>planning &amp; management system</a:t>
            </a:r>
            <a:endParaRPr lang="en-GB" sz="2400" b="1" dirty="0" smtClean="0">
              <a:solidFill>
                <a:srgbClr val="002277"/>
              </a:solidFill>
              <a:ea typeface="+mj-ea"/>
              <a:cs typeface="+mj-cs"/>
            </a:endParaRPr>
          </a:p>
        </p:txBody>
      </p:sp>
      <p:sp>
        <p:nvSpPr>
          <p:cNvPr id="13" name="Rectangle 12"/>
          <p:cNvSpPr/>
          <p:nvPr/>
        </p:nvSpPr>
        <p:spPr>
          <a:xfrm>
            <a:off x="321335" y="3141683"/>
            <a:ext cx="1087157" cy="1077218"/>
          </a:xfrm>
          <a:prstGeom prst="rect">
            <a:avLst/>
          </a:prstGeom>
        </p:spPr>
        <p:txBody>
          <a:bodyPr wrap="none">
            <a:spAutoFit/>
          </a:bodyPr>
          <a:lstStyle/>
          <a:p>
            <a:pPr>
              <a:defRPr/>
            </a:pPr>
            <a:r>
              <a:rPr lang="en-US" sz="6400" b="1" i="1" kern="0" dirty="0" smtClean="0">
                <a:solidFill>
                  <a:srgbClr val="FFBB00"/>
                </a:solidFill>
                <a:latin typeface="Bookman Old Style" pitchFamily="18" charset="0"/>
                <a:ea typeface="ＭＳ Ｐゴシック" pitchFamily="34" charset="-128"/>
                <a:cs typeface="Arial" pitchFamily="34" charset="0"/>
              </a:rPr>
              <a:t>A:</a:t>
            </a:r>
            <a:endParaRPr lang="en-US" sz="6400" b="1" i="1" kern="0" dirty="0">
              <a:solidFill>
                <a:srgbClr val="FFBB00"/>
              </a:solidFill>
              <a:latin typeface="Bookman Old Style" pitchFamily="18" charset="0"/>
              <a:ea typeface="ＭＳ Ｐゴシック" pitchFamily="34" charset="-128"/>
              <a:cs typeface="Arial" pitchFamily="34" charset="0"/>
            </a:endParaRPr>
          </a:p>
        </p:txBody>
      </p:sp>
      <p:sp>
        <p:nvSpPr>
          <p:cNvPr id="14" name="Rectangle 13"/>
          <p:cNvSpPr/>
          <p:nvPr/>
        </p:nvSpPr>
        <p:spPr>
          <a:xfrm>
            <a:off x="0" y="5072279"/>
            <a:ext cx="9144000" cy="822960"/>
          </a:xfrm>
          <a:prstGeom prst="rect">
            <a:avLst/>
          </a:prstGeom>
          <a:solidFill>
            <a:schemeClr val="tx2">
              <a:lumMod val="20000"/>
              <a:lumOff val="80000"/>
            </a:schemeClr>
          </a:solidFill>
          <a:ln>
            <a:no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0800000"/>
              </a:lightRig>
            </a:scene3d>
            <a:sp3d>
              <a:contourClr>
                <a:srgbClr val="DDDDDD"/>
              </a:contourClr>
            </a:sp3d>
          </a:bodyPr>
          <a:lstStyle/>
          <a:p>
            <a:pPr algn="ctr">
              <a:defRPr/>
            </a:pPr>
            <a:r>
              <a:rPr lang="en-US" sz="2400" b="1" i="1" dirty="0" smtClean="0">
                <a:solidFill>
                  <a:srgbClr val="002277"/>
                </a:solidFill>
              </a:rPr>
              <a:t>SYNCHRO is designed to transform</a:t>
            </a:r>
          </a:p>
          <a:p>
            <a:pPr algn="ctr">
              <a:defRPr/>
            </a:pPr>
            <a:r>
              <a:rPr lang="en-US" sz="2400" b="1" i="1" dirty="0" smtClean="0">
                <a:solidFill>
                  <a:srgbClr val="002277"/>
                </a:solidFill>
              </a:rPr>
              <a:t>the way we manage our research projects</a:t>
            </a:r>
          </a:p>
        </p:txBody>
      </p:sp>
      <p:sp>
        <p:nvSpPr>
          <p:cNvPr id="15" name="Rectangle 14"/>
          <p:cNvSpPr/>
          <p:nvPr/>
        </p:nvSpPr>
        <p:spPr>
          <a:xfrm rot="5400000">
            <a:off x="278963" y="5033383"/>
            <a:ext cx="1200060" cy="900753"/>
          </a:xfrm>
          <a:prstGeom prst="rect">
            <a:avLst/>
          </a:prstGeom>
          <a:solidFill>
            <a:schemeClr val="bg1"/>
          </a:solidFill>
          <a:ln w="9525" cap="flat" cmpd="sng" algn="ctr">
            <a:noFill/>
            <a:prstDash val="solid"/>
          </a:ln>
          <a:effectLst/>
        </p:spPr>
        <p:txBody>
          <a:bodyPr rot="0" spcFirstLastPara="0" vertOverflow="overflow" horzOverflow="overflow" vert="vert270" wrap="square" lIns="0" tIns="45720" rIns="0" bIns="45720" numCol="1" spcCol="0" rtlCol="0" fromWordArt="0" anchor="ctr" anchorCtr="0" forceAA="0" compatLnSpc="1">
            <a:prstTxWarp prst="textNoShape">
              <a:avLst/>
            </a:prstTxWarp>
            <a:noAutofit/>
            <a:scene3d>
              <a:camera prst="orthographicFront"/>
              <a:lightRig rig="soft" dir="t">
                <a:rot lat="0" lon="0" rev="10800000"/>
              </a:lightRig>
            </a:scene3d>
            <a:sp3d>
              <a:contourClr>
                <a:srgbClr val="DDDDDD"/>
              </a:contourClr>
            </a:sp3d>
          </a:bodyPr>
          <a:lstStyle/>
          <a:p>
            <a:pPr algn="ctr">
              <a:defRPr/>
            </a:pPr>
            <a:r>
              <a:rPr lang="en-US" sz="1400" b="1" kern="0" dirty="0" smtClean="0">
                <a:ln w="11430"/>
                <a:solidFill>
                  <a:srgbClr val="002277"/>
                </a:solidFill>
                <a:latin typeface="Arial" pitchFamily="34" charset="0"/>
                <a:cs typeface="Arial" pitchFamily="34" charset="0"/>
              </a:rPr>
              <a:t>Impact</a:t>
            </a:r>
            <a:endParaRPr lang="en-US" sz="1400" b="1" kern="0" dirty="0">
              <a:ln w="11430"/>
              <a:solidFill>
                <a:srgbClr val="002277"/>
              </a:solidFill>
              <a:latin typeface="Arial" pitchFamily="34" charset="0"/>
              <a:cs typeface="Arial" pitchFamily="34" charset="0"/>
            </a:endParaRPr>
          </a:p>
        </p:txBody>
      </p:sp>
      <p:pic>
        <p:nvPicPr>
          <p:cNvPr id="1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r="96552"/>
          <a:stretch>
            <a:fillRect/>
          </a:stretch>
        </p:blipFill>
        <p:spPr bwMode="auto">
          <a:xfrm>
            <a:off x="1202925" y="4821265"/>
            <a:ext cx="420939" cy="1324989"/>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6365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 – C</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hange</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M</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anagement</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6" name="TextBox 1"/>
          <p:cNvSpPr txBox="1">
            <a:spLocks noChangeArrowheads="1"/>
          </p:cNvSpPr>
          <p:nvPr/>
        </p:nvSpPr>
        <p:spPr bwMode="auto">
          <a:xfrm>
            <a:off x="2104942" y="4969721"/>
            <a:ext cx="4934117" cy="326522"/>
          </a:xfrm>
          <a:prstGeom prst="rect">
            <a:avLst/>
          </a:prstGeom>
          <a:solidFill>
            <a:srgbClr val="FF0000"/>
          </a:solidFill>
          <a:ln>
            <a:noFill/>
          </a:ln>
          <a:scene3d>
            <a:camera prst="orthographicFront"/>
            <a:lightRig rig="threePt" dir="t"/>
          </a:scene3d>
          <a:sp3d>
            <a:bevelT/>
          </a:sp3d>
          <a:extLst/>
        </p:spPr>
        <p:txBody>
          <a:bodyPr wrap="square" lIns="64284" tIns="32142" rIns="64284" bIns="32142" anchor="ctr">
            <a:spAutoFit/>
          </a:bodyPr>
          <a:lstStyle>
            <a:lvl1pPr>
              <a:defRPr sz="3600">
                <a:solidFill>
                  <a:srgbClr val="002277"/>
                </a:solidFill>
                <a:latin typeface="Arial" charset="0"/>
              </a:defRPr>
            </a:lvl1pPr>
            <a:lvl2pPr marL="742950" indent="-285750">
              <a:defRPr sz="3600">
                <a:solidFill>
                  <a:srgbClr val="002277"/>
                </a:solidFill>
                <a:latin typeface="Arial" charset="0"/>
              </a:defRPr>
            </a:lvl2pPr>
            <a:lvl3pPr marL="1143000" indent="-228600">
              <a:defRPr sz="3600">
                <a:solidFill>
                  <a:srgbClr val="002277"/>
                </a:solidFill>
                <a:latin typeface="Arial" charset="0"/>
              </a:defRPr>
            </a:lvl3pPr>
            <a:lvl4pPr marL="1600200" indent="-228600">
              <a:defRPr sz="3600">
                <a:solidFill>
                  <a:srgbClr val="002277"/>
                </a:solidFill>
                <a:latin typeface="Arial" charset="0"/>
              </a:defRPr>
            </a:lvl4pPr>
            <a:lvl5pPr marL="2057400" indent="-228600">
              <a:defRPr sz="3600">
                <a:solidFill>
                  <a:srgbClr val="002277"/>
                </a:solidFill>
                <a:latin typeface="Arial" charset="0"/>
              </a:defRPr>
            </a:lvl5pPr>
            <a:lvl6pPr marL="2514600" indent="-228600" eaLnBrk="0" fontAlgn="base" hangingPunct="0">
              <a:spcBef>
                <a:spcPct val="0"/>
              </a:spcBef>
              <a:spcAft>
                <a:spcPct val="0"/>
              </a:spcAft>
              <a:defRPr sz="3600">
                <a:solidFill>
                  <a:srgbClr val="002277"/>
                </a:solidFill>
                <a:latin typeface="Arial" charset="0"/>
              </a:defRPr>
            </a:lvl6pPr>
            <a:lvl7pPr marL="2971800" indent="-228600" eaLnBrk="0" fontAlgn="base" hangingPunct="0">
              <a:spcBef>
                <a:spcPct val="0"/>
              </a:spcBef>
              <a:spcAft>
                <a:spcPct val="0"/>
              </a:spcAft>
              <a:defRPr sz="3600">
                <a:solidFill>
                  <a:srgbClr val="002277"/>
                </a:solidFill>
                <a:latin typeface="Arial" charset="0"/>
              </a:defRPr>
            </a:lvl7pPr>
            <a:lvl8pPr marL="3429000" indent="-228600" eaLnBrk="0" fontAlgn="base" hangingPunct="0">
              <a:spcBef>
                <a:spcPct val="0"/>
              </a:spcBef>
              <a:spcAft>
                <a:spcPct val="0"/>
              </a:spcAft>
              <a:defRPr sz="3600">
                <a:solidFill>
                  <a:srgbClr val="002277"/>
                </a:solidFill>
                <a:latin typeface="Arial" charset="0"/>
              </a:defRPr>
            </a:lvl8pPr>
            <a:lvl9pPr marL="3886200" indent="-228600" eaLnBrk="0" fontAlgn="base" hangingPunct="0">
              <a:spcBef>
                <a:spcPct val="0"/>
              </a:spcBef>
              <a:spcAft>
                <a:spcPct val="0"/>
              </a:spcAft>
              <a:defRPr sz="3600">
                <a:solidFill>
                  <a:srgbClr val="002277"/>
                </a:solidFill>
                <a:latin typeface="Arial" charset="0"/>
              </a:defRPr>
            </a:lvl9pPr>
          </a:lstStyle>
          <a:p>
            <a:pPr algn="ctr" eaLnBrk="0" fontAlgn="base" hangingPunct="0">
              <a:spcBef>
                <a:spcPct val="0"/>
              </a:spcBef>
              <a:spcAft>
                <a:spcPct val="0"/>
              </a:spcAft>
            </a:pPr>
            <a:r>
              <a:rPr lang="en-GB" sz="1700" b="1" dirty="0" smtClean="0">
                <a:solidFill>
                  <a:srgbClr val="FFFFFF"/>
                </a:solidFill>
              </a:rPr>
              <a:t>Change Management</a:t>
            </a:r>
            <a:endParaRPr lang="en-GB" sz="1700" b="1" dirty="0">
              <a:solidFill>
                <a:srgbClr val="FFFFFF"/>
              </a:solidFill>
            </a:endParaRPr>
          </a:p>
        </p:txBody>
      </p:sp>
      <p:pic>
        <p:nvPicPr>
          <p:cNvPr id="1026" name="Picture 2" descr="C:\Users\barnesma\Documents\Documents\Pictures\weekly-revie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772816"/>
            <a:ext cx="3048000" cy="247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690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ctr"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ynchr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o – S</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takeholder</a:t>
            </a: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 G</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roups</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grpSp>
        <p:nvGrpSpPr>
          <p:cNvPr id="3" name="Group 2"/>
          <p:cNvGrpSpPr/>
          <p:nvPr/>
        </p:nvGrpSpPr>
        <p:grpSpPr>
          <a:xfrm>
            <a:off x="755576" y="1525240"/>
            <a:ext cx="6096000" cy="4064000"/>
            <a:chOff x="1518786" y="1412776"/>
            <a:chExt cx="6096000" cy="4064000"/>
          </a:xfrm>
        </p:grpSpPr>
        <p:sp>
          <p:nvSpPr>
            <p:cNvPr id="5" name="Hexagon 4"/>
            <p:cNvSpPr/>
            <p:nvPr/>
          </p:nvSpPr>
          <p:spPr>
            <a:xfrm>
              <a:off x="3381559" y="2636912"/>
              <a:ext cx="628726" cy="541731"/>
            </a:xfrm>
            <a:prstGeom prst="hexagon">
              <a:avLst>
                <a:gd name="adj" fmla="val 28900"/>
                <a:gd name="vf" fmla="val 115470"/>
              </a:avLst>
            </a:prstGeom>
            <a:blipFill rotWithShape="0">
              <a:blip r:embed="rId3" cstate="print"/>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aphicFrame>
          <p:nvGraphicFramePr>
            <p:cNvPr id="2" name="Diagram 1"/>
            <p:cNvGraphicFramePr/>
            <p:nvPr>
              <p:extLst>
                <p:ext uri="{D42A27DB-BD31-4B8C-83A1-F6EECF244321}">
                  <p14:modId xmlns:p14="http://schemas.microsoft.com/office/powerpoint/2010/main" val="769948698"/>
                </p:ext>
              </p:extLst>
            </p:nvPr>
          </p:nvGraphicFramePr>
          <p:xfrm>
            <a:off x="1518786" y="1412776"/>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6" name="Rectangle 15"/>
          <p:cNvSpPr/>
          <p:nvPr/>
        </p:nvSpPr>
        <p:spPr>
          <a:xfrm>
            <a:off x="5967082" y="4378214"/>
            <a:ext cx="1933487" cy="396044"/>
          </a:xfrm>
          <a:prstGeom prst="rect">
            <a:avLst/>
          </a:prstGeom>
          <a:no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rgbClr val="002277"/>
                </a:solidFill>
              </a:rPr>
              <a:t>Agency  Super-User</a:t>
            </a:r>
            <a:endParaRPr lang="en-GB" sz="1400" b="1" dirty="0">
              <a:solidFill>
                <a:srgbClr val="002277"/>
              </a:solidFill>
            </a:endParaRPr>
          </a:p>
        </p:txBody>
      </p:sp>
      <p:pic>
        <p:nvPicPr>
          <p:cNvPr id="17" name="Picture 28" descr="logo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2903" y="5064227"/>
            <a:ext cx="767946" cy="24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5" descr="LogoMain_Anim"/>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6808346" y="4999020"/>
            <a:ext cx="555742" cy="27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http://goodlogo.com/images/logos/millward_brown_logo_2713.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8923" y="5407601"/>
            <a:ext cx="1044669" cy="1901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77487" y="5396543"/>
            <a:ext cx="547341" cy="545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3" name="Group 22"/>
          <p:cNvGrpSpPr/>
          <p:nvPr/>
        </p:nvGrpSpPr>
        <p:grpSpPr>
          <a:xfrm>
            <a:off x="5982690" y="1570285"/>
            <a:ext cx="2600740" cy="847068"/>
            <a:chOff x="6516216" y="1645828"/>
            <a:chExt cx="2600740" cy="847068"/>
          </a:xfrm>
        </p:grpSpPr>
        <p:sp>
          <p:nvSpPr>
            <p:cNvPr id="24" name="Rectangle 23"/>
            <p:cNvSpPr/>
            <p:nvPr/>
          </p:nvSpPr>
          <p:spPr>
            <a:xfrm>
              <a:off x="6516216" y="1700808"/>
              <a:ext cx="1368152" cy="792088"/>
            </a:xfrm>
            <a:prstGeom prst="rect">
              <a:avLst/>
            </a:prstGeom>
            <a:noFill/>
            <a:ln>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rgbClr val="002277"/>
                  </a:solidFill>
                </a:rPr>
                <a:t>SPIM</a:t>
              </a:r>
            </a:p>
            <a:p>
              <a:pPr algn="ctr"/>
              <a:endParaRPr lang="en-GB" sz="1400" b="1" dirty="0">
                <a:solidFill>
                  <a:srgbClr val="002277"/>
                </a:solidFill>
              </a:endParaRPr>
            </a:p>
            <a:p>
              <a:pPr algn="ctr"/>
              <a:r>
                <a:rPr lang="en-GB" sz="1400" b="1" dirty="0" smtClean="0">
                  <a:solidFill>
                    <a:srgbClr val="002277"/>
                  </a:solidFill>
                </a:rPr>
                <a:t>EM Super-User</a:t>
              </a:r>
              <a:endParaRPr lang="en-GB" sz="1400" b="1" dirty="0">
                <a:solidFill>
                  <a:srgbClr val="002277"/>
                </a:solidFill>
              </a:endParaRPr>
            </a:p>
          </p:txBody>
        </p:sp>
        <p:pic>
          <p:nvPicPr>
            <p:cNvPr id="25"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16806" y="1645828"/>
              <a:ext cx="120015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40396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95536" y="248397"/>
            <a:ext cx="8547494" cy="802872"/>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a:bevelT w="63500" h="25400"/>
          </a:sp3d>
        </p:spPr>
        <p:txBody>
          <a:bodyPr rtlCol="0" anchor="t" anchorCtr="0"/>
          <a:lstStyle/>
          <a:p>
            <a:pPr algn="ctr"/>
            <a:r>
              <a:rPr lang="en-US" sz="32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A</a:t>
            </a:r>
            <a:r>
              <a:rPr lang="en-US" sz="2400" b="1" cap="all" dirty="0" smtClean="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rPr>
              <a:t>genda</a:t>
            </a:r>
            <a:endParaRPr lang="en-US" sz="2400" b="1" cap="all" dirty="0">
              <a:ln w="9000" cmpd="sng">
                <a:solidFill>
                  <a:srgbClr val="001B65">
                    <a:shade val="50000"/>
                    <a:satMod val="120000"/>
                  </a:srgbClr>
                </a:solidFill>
                <a:prstDash val="solid"/>
              </a:ln>
              <a:solidFill>
                <a:srgbClr val="002277"/>
              </a:solidFill>
              <a:effectLst>
                <a:reflection blurRad="12700" stA="28000" endPos="45000" dist="1000" dir="5400000" sy="-100000" algn="bl" rotWithShape="0"/>
              </a:effectLst>
            </a:endParaRPr>
          </a:p>
        </p:txBody>
      </p:sp>
      <p:sp>
        <p:nvSpPr>
          <p:cNvPr id="10" name="TextBox 9"/>
          <p:cNvSpPr txBox="1"/>
          <p:nvPr/>
        </p:nvSpPr>
        <p:spPr>
          <a:xfrm>
            <a:off x="431032" y="1769356"/>
            <a:ext cx="2484784" cy="3416320"/>
          </a:xfrm>
          <a:prstGeom prst="rect">
            <a:avLst/>
          </a:prstGeom>
          <a:noFill/>
        </p:spPr>
        <p:txBody>
          <a:bodyPr wrap="square" rtlCol="0">
            <a:spAutoFit/>
          </a:bodyPr>
          <a:lstStyle/>
          <a:p>
            <a:pPr algn="r"/>
            <a:r>
              <a:rPr lang="en-GB" sz="2400" b="1" dirty="0" smtClean="0">
                <a:solidFill>
                  <a:srgbClr val="002277"/>
                </a:solidFill>
              </a:rPr>
              <a:t>Case for Change! </a:t>
            </a:r>
          </a:p>
          <a:p>
            <a:pPr algn="r"/>
            <a:endParaRPr lang="en-GB" sz="4000" b="1" dirty="0">
              <a:solidFill>
                <a:srgbClr val="002277"/>
              </a:solidFill>
            </a:endParaRPr>
          </a:p>
          <a:p>
            <a:pPr algn="r"/>
            <a:r>
              <a:rPr lang="en-GB" sz="2400" b="1" dirty="0" smtClean="0">
                <a:solidFill>
                  <a:srgbClr val="002277"/>
                </a:solidFill>
              </a:rPr>
              <a:t>Enabling</a:t>
            </a:r>
          </a:p>
          <a:p>
            <a:pPr algn="r"/>
            <a:endParaRPr lang="en-GB" sz="4000" b="1" dirty="0">
              <a:solidFill>
                <a:srgbClr val="002277"/>
              </a:solidFill>
            </a:endParaRPr>
          </a:p>
          <a:p>
            <a:pPr algn="r"/>
            <a:r>
              <a:rPr lang="en-GB" sz="2400" b="1" dirty="0" smtClean="0">
                <a:solidFill>
                  <a:srgbClr val="002277"/>
                </a:solidFill>
              </a:rPr>
              <a:t>Flexible</a:t>
            </a:r>
          </a:p>
          <a:p>
            <a:pPr algn="r"/>
            <a:endParaRPr lang="en-GB" sz="4000" b="1" dirty="0">
              <a:solidFill>
                <a:srgbClr val="002277"/>
              </a:solidFill>
            </a:endParaRPr>
          </a:p>
          <a:p>
            <a:pPr algn="r"/>
            <a:r>
              <a:rPr lang="en-GB" sz="2400" b="1" dirty="0" smtClean="0">
                <a:solidFill>
                  <a:srgbClr val="002277"/>
                </a:solidFill>
              </a:rPr>
              <a:t>Rollout</a:t>
            </a:r>
            <a:endParaRPr lang="en-GB" sz="2400" b="1" dirty="0">
              <a:solidFill>
                <a:srgbClr val="002277"/>
              </a:solidFill>
            </a:endParaRPr>
          </a:p>
        </p:txBody>
      </p:sp>
      <p:grpSp>
        <p:nvGrpSpPr>
          <p:cNvPr id="7" name="Group 6"/>
          <p:cNvGrpSpPr/>
          <p:nvPr/>
        </p:nvGrpSpPr>
        <p:grpSpPr>
          <a:xfrm>
            <a:off x="2987824" y="1696786"/>
            <a:ext cx="3888432" cy="664927"/>
            <a:chOff x="539552" y="1988840"/>
            <a:chExt cx="3888432" cy="664927"/>
          </a:xfrm>
        </p:grpSpPr>
        <p:sp>
          <p:nvSpPr>
            <p:cNvPr id="8" name="Rounded Rectangle 7"/>
            <p:cNvSpPr/>
            <p:nvPr/>
          </p:nvSpPr>
          <p:spPr>
            <a:xfrm>
              <a:off x="539552" y="1988840"/>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9" name="Rounded Rectangle 8"/>
            <p:cNvSpPr/>
            <p:nvPr/>
          </p:nvSpPr>
          <p:spPr>
            <a:xfrm>
              <a:off x="899471" y="2056915"/>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SYNCHRO Aims &amp; Benefits</a:t>
              </a:r>
              <a:endParaRPr lang="en-US" sz="2000" b="1" kern="0" dirty="0" smtClean="0">
                <a:solidFill>
                  <a:srgbClr val="002277"/>
                </a:solidFill>
              </a:endParaRPr>
            </a:p>
          </p:txBody>
        </p:sp>
        <p:sp>
          <p:nvSpPr>
            <p:cNvPr id="11" name="Rectangle 10"/>
            <p:cNvSpPr/>
            <p:nvPr/>
          </p:nvSpPr>
          <p:spPr>
            <a:xfrm>
              <a:off x="539552" y="2059693"/>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rPr>
                <a:t>1</a:t>
              </a:r>
            </a:p>
          </p:txBody>
        </p:sp>
      </p:grpSp>
      <p:grpSp>
        <p:nvGrpSpPr>
          <p:cNvPr id="13" name="Group 12"/>
          <p:cNvGrpSpPr/>
          <p:nvPr/>
        </p:nvGrpSpPr>
        <p:grpSpPr>
          <a:xfrm>
            <a:off x="2987824" y="2637728"/>
            <a:ext cx="3888432" cy="664927"/>
            <a:chOff x="539552" y="3092963"/>
            <a:chExt cx="3888432" cy="664927"/>
          </a:xfrm>
        </p:grpSpPr>
        <p:sp>
          <p:nvSpPr>
            <p:cNvPr id="14" name="Rounded Rectangle 13"/>
            <p:cNvSpPr/>
            <p:nvPr/>
          </p:nvSpPr>
          <p:spPr>
            <a:xfrm>
              <a:off x="539552" y="3092963"/>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15" name="Rounded Rectangle 14"/>
            <p:cNvSpPr/>
            <p:nvPr/>
          </p:nvSpPr>
          <p:spPr>
            <a:xfrm>
              <a:off x="899471" y="3161038"/>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SYNCHRO End-to-End Process</a:t>
              </a:r>
              <a:endParaRPr lang="en-US" sz="2000" b="1" kern="0" dirty="0" smtClean="0">
                <a:solidFill>
                  <a:srgbClr val="002277"/>
                </a:solidFill>
              </a:endParaRPr>
            </a:p>
          </p:txBody>
        </p:sp>
        <p:sp>
          <p:nvSpPr>
            <p:cNvPr id="16" name="Rectangle 15"/>
            <p:cNvSpPr/>
            <p:nvPr/>
          </p:nvSpPr>
          <p:spPr>
            <a:xfrm>
              <a:off x="539552" y="3163816"/>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kern="0" dirty="0">
                  <a:solidFill>
                    <a:prstClr val="white"/>
                  </a:solidFill>
                </a:rPr>
                <a:t>2</a:t>
              </a:r>
              <a:endParaRPr kumimoji="0" lang="en-US" sz="2800" b="1" i="0" u="none" strike="noStrike" kern="0" cap="none" spc="0" normalizeH="0" baseline="0" noProof="0" dirty="0">
                <a:ln>
                  <a:noFill/>
                </a:ln>
                <a:solidFill>
                  <a:prstClr val="white"/>
                </a:solidFill>
                <a:effectLst/>
                <a:uLnTx/>
                <a:uFillTx/>
              </a:endParaRPr>
            </a:p>
          </p:txBody>
        </p:sp>
      </p:grpSp>
      <p:grpSp>
        <p:nvGrpSpPr>
          <p:cNvPr id="17" name="Group 16"/>
          <p:cNvGrpSpPr/>
          <p:nvPr/>
        </p:nvGrpSpPr>
        <p:grpSpPr>
          <a:xfrm>
            <a:off x="2987824" y="3578670"/>
            <a:ext cx="3888432" cy="664927"/>
            <a:chOff x="539552" y="4197086"/>
            <a:chExt cx="3888432" cy="664927"/>
          </a:xfrm>
        </p:grpSpPr>
        <p:sp>
          <p:nvSpPr>
            <p:cNvPr id="18" name="Rounded Rectangle 17"/>
            <p:cNvSpPr/>
            <p:nvPr/>
          </p:nvSpPr>
          <p:spPr>
            <a:xfrm>
              <a:off x="539552" y="4197086"/>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19" name="Rounded Rectangle 18"/>
            <p:cNvSpPr/>
            <p:nvPr/>
          </p:nvSpPr>
          <p:spPr>
            <a:xfrm>
              <a:off x="899471" y="4265161"/>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a:r>
                <a:rPr lang="en-GB" sz="2000" b="1" dirty="0" smtClean="0">
                  <a:solidFill>
                    <a:srgbClr val="002277"/>
                  </a:solidFill>
                </a:rPr>
                <a:t>Waiver Process</a:t>
              </a:r>
              <a:endParaRPr lang="en-US" sz="2000" b="1" kern="0" dirty="0" smtClean="0">
                <a:solidFill>
                  <a:srgbClr val="002277"/>
                </a:solidFill>
              </a:endParaRPr>
            </a:p>
          </p:txBody>
        </p:sp>
        <p:sp>
          <p:nvSpPr>
            <p:cNvPr id="20" name="Rectangle 19"/>
            <p:cNvSpPr/>
            <p:nvPr/>
          </p:nvSpPr>
          <p:spPr>
            <a:xfrm>
              <a:off x="539552" y="4267939"/>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white"/>
                  </a:solidFill>
                  <a:effectLst/>
                  <a:uLnTx/>
                  <a:uFillTx/>
                </a:rPr>
                <a:t>3</a:t>
              </a:r>
              <a:endParaRPr kumimoji="0" lang="en-US" sz="2800" b="1" i="0" u="none" strike="noStrike" kern="0" cap="none" spc="0" normalizeH="0" baseline="0" noProof="0" dirty="0">
                <a:ln>
                  <a:noFill/>
                </a:ln>
                <a:solidFill>
                  <a:prstClr val="white"/>
                </a:solidFill>
                <a:effectLst/>
                <a:uLnTx/>
                <a:uFillTx/>
              </a:endParaRPr>
            </a:p>
          </p:txBody>
        </p:sp>
      </p:grpSp>
      <p:grpSp>
        <p:nvGrpSpPr>
          <p:cNvPr id="21" name="Group 20"/>
          <p:cNvGrpSpPr/>
          <p:nvPr/>
        </p:nvGrpSpPr>
        <p:grpSpPr>
          <a:xfrm>
            <a:off x="2987824" y="4553204"/>
            <a:ext cx="3888432" cy="664927"/>
            <a:chOff x="539552" y="5301208"/>
            <a:chExt cx="3888432" cy="664927"/>
          </a:xfrm>
        </p:grpSpPr>
        <p:sp>
          <p:nvSpPr>
            <p:cNvPr id="23" name="Rounded Rectangle 22"/>
            <p:cNvSpPr/>
            <p:nvPr/>
          </p:nvSpPr>
          <p:spPr>
            <a:xfrm>
              <a:off x="539552" y="5301208"/>
              <a:ext cx="3888432" cy="664927"/>
            </a:xfrm>
            <a:prstGeom prst="roundRect">
              <a:avLst/>
            </a:prstGeom>
            <a:solidFill>
              <a:srgbClr val="002277"/>
            </a:solidFill>
            <a:ln w="952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37177"/>
                </a:solidFill>
                <a:effectLst/>
                <a:uLnTx/>
                <a:uFillTx/>
                <a:latin typeface="Arial Narrow"/>
                <a:ea typeface="+mn-ea"/>
                <a:cs typeface="+mn-cs"/>
              </a:endParaRPr>
            </a:p>
          </p:txBody>
        </p:sp>
        <p:sp>
          <p:nvSpPr>
            <p:cNvPr id="24" name="Rounded Rectangle 23"/>
            <p:cNvSpPr/>
            <p:nvPr/>
          </p:nvSpPr>
          <p:spPr>
            <a:xfrm>
              <a:off x="899471" y="5369283"/>
              <a:ext cx="3422413" cy="528776"/>
            </a:xfrm>
            <a:prstGeom prst="roundRect">
              <a:avLst/>
            </a:prstGeom>
            <a:solidFill>
              <a:sysClr val="window" lastClr="FFFFFF"/>
            </a:solidFill>
            <a:ln w="9525" cap="flat" cmpd="sng" algn="ctr">
              <a:noFill/>
              <a:prstDash val="solid"/>
              <a:miter lim="800000"/>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algn="ctr"/>
              <a:r>
                <a:rPr lang="en-GB" sz="2000" b="1" dirty="0" smtClean="0">
                  <a:solidFill>
                    <a:srgbClr val="002277"/>
                  </a:solidFill>
                </a:rPr>
                <a:t>Next steps</a:t>
              </a:r>
              <a:endParaRPr lang="en-US" sz="2000" dirty="0"/>
            </a:p>
          </p:txBody>
        </p:sp>
        <p:sp>
          <p:nvSpPr>
            <p:cNvPr id="25" name="Rectangle 24"/>
            <p:cNvSpPr/>
            <p:nvPr/>
          </p:nvSpPr>
          <p:spPr>
            <a:xfrm>
              <a:off x="539552" y="5372061"/>
              <a:ext cx="452353" cy="523220"/>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kern="0" dirty="0" smtClean="0">
                  <a:solidFill>
                    <a:prstClr val="white"/>
                  </a:solidFill>
                </a:rPr>
                <a:t>4</a:t>
              </a:r>
              <a:endParaRPr kumimoji="0" lang="en-US" sz="2800" b="1" i="0" u="none" strike="noStrike" kern="0" cap="none" spc="0" normalizeH="0" baseline="0" noProof="0" dirty="0">
                <a:ln>
                  <a:noFill/>
                </a:ln>
                <a:solidFill>
                  <a:prstClr val="white"/>
                </a:solidFill>
                <a:effectLst/>
                <a:uLnTx/>
                <a:uFillTx/>
              </a:endParaRPr>
            </a:p>
          </p:txBody>
        </p:sp>
      </p:grpSp>
      <p:sp>
        <p:nvSpPr>
          <p:cNvPr id="26" name="Rectangle 25"/>
          <p:cNvSpPr/>
          <p:nvPr/>
        </p:nvSpPr>
        <p:spPr>
          <a:xfrm>
            <a:off x="431032" y="3477516"/>
            <a:ext cx="7164288" cy="254377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356705" y="1367361"/>
            <a:ext cx="7164288" cy="11255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2083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1&quot;&gt;&lt;object type=&quot;1&quot; unique_id=&quot;10001&quot;&gt;&lt;object type=&quot;2&quot; unique_id=&quot;10002&quot;&gt;&lt;object type=&quot;3&quot; unique_id=&quot;58349&quot;&gt;&lt;property id=&quot;20148&quot; value=&quot;5&quot;/&gt;&lt;property id=&quot;20300&quot; value=&quot;Slide 21&quot;/&gt;&lt;property id=&quot;20307&quot; value=&quot;561&quot;/&gt;&lt;/object&gt;&lt;object type=&quot;3&quot; unique_id=&quot;59378&quot;&gt;&lt;property id=&quot;20148&quot; value=&quot;5&quot;/&gt;&lt;property id=&quot;20300&quot; value=&quot;Slide 24&quot;/&gt;&lt;property id=&quot;20307&quot; value=&quot;589&quot;/&gt;&lt;/object&gt;&lt;object type=&quot;3&quot; unique_id=&quot;59379&quot;&gt;&lt;property id=&quot;20148&quot; value=&quot;5&quot;/&gt;&lt;property id=&quot;20300&quot; value=&quot;Slide 29&quot;/&gt;&lt;property id=&quot;20307&quot; value=&quot;590&quot;/&gt;&lt;/object&gt;&lt;object type=&quot;3&quot; unique_id=&quot;60609&quot;&gt;&lt;property id=&quot;20148&quot; value=&quot;5&quot;/&gt;&lt;property id=&quot;20300&quot; value=&quot;Slide 42&quot;/&gt;&lt;property id=&quot;20307&quot; value=&quot;604&quot;/&gt;&lt;/object&gt;&lt;object type=&quot;3&quot; unique_id=&quot;60611&quot;&gt;&lt;property id=&quot;20148&quot; value=&quot;5&quot;/&gt;&lt;property id=&quot;20300&quot; value=&quot;Slide 45&quot;/&gt;&lt;property id=&quot;20307&quot; value=&quot;606&quot;/&gt;&lt;/object&gt;&lt;object type=&quot;3&quot; unique_id=&quot;67239&quot;&gt;&lt;property id=&quot;20148&quot; value=&quot;5&quot;/&gt;&lt;property id=&quot;20300&quot; value=&quot;Slide 4&quot;/&gt;&lt;property id=&quot;20307&quot; value=&quot;675&quot;/&gt;&lt;/object&gt;&lt;object type=&quot;3&quot; unique_id=&quot;67240&quot;&gt;&lt;property id=&quot;20148&quot; value=&quot;5&quot;/&gt;&lt;property id=&quot;20300&quot; value=&quot;Slide 5&quot;/&gt;&lt;property id=&quot;20307&quot; value=&quot;659&quot;/&gt;&lt;/object&gt;&lt;object type=&quot;3&quot; unique_id=&quot;67242&quot;&gt;&lt;property id=&quot;20148&quot; value=&quot;5&quot;/&gt;&lt;property id=&quot;20300&quot; value=&quot;Slide 7&quot;/&gt;&lt;property id=&quot;20307&quot; value=&quot;661&quot;/&gt;&lt;/object&gt;&lt;object type=&quot;3&quot; unique_id=&quot;67243&quot;&gt;&lt;property id=&quot;20148&quot; value=&quot;5&quot;/&gt;&lt;property id=&quot;20300&quot; value=&quot;Slide 8&quot;/&gt;&lt;property id=&quot;20307&quot; value=&quot;662&quot;/&gt;&lt;/object&gt;&lt;object type=&quot;3&quot; unique_id=&quot;67248&quot;&gt;&lt;property id=&quot;20148&quot; value=&quot;5&quot;/&gt;&lt;property id=&quot;20300&quot; value=&quot;Slide 11&quot;/&gt;&lt;property id=&quot;20307&quot; value=&quot;666&quot;/&gt;&lt;/object&gt;&lt;object type=&quot;3&quot; unique_id=&quot;67249&quot;&gt;&lt;property id=&quot;20148&quot; value=&quot;5&quot;/&gt;&lt;property id=&quot;20300&quot; value=&quot;Slide 12&quot;/&gt;&lt;property id=&quot;20307&quot; value=&quot;667&quot;/&gt;&lt;/object&gt;&lt;object type=&quot;3&quot; unique_id=&quot;67251&quot;&gt;&lt;property id=&quot;20148&quot; value=&quot;5&quot;/&gt;&lt;property id=&quot;20300&quot; value=&quot;Slide 14&quot;/&gt;&lt;property id=&quot;20307&quot; value=&quot;671&quot;/&gt;&lt;/object&gt;&lt;object type=&quot;3&quot; unique_id=&quot;67253&quot;&gt;&lt;property id=&quot;20148&quot; value=&quot;5&quot;/&gt;&lt;property id=&quot;20300&quot; value=&quot;Slide 37&quot;/&gt;&lt;property id=&quot;20307&quot; value=&quot;681&quot;/&gt;&lt;/object&gt;&lt;object type=&quot;3&quot; unique_id=&quot;67256&quot;&gt;&lt;property id=&quot;20148&quot; value=&quot;5&quot;/&gt;&lt;property id=&quot;20300&quot; value=&quot;Slide 22&quot;/&gt;&lt;property id=&quot;20307&quot; value=&quot;679&quot;/&gt;&lt;/object&gt;&lt;object type=&quot;3&quot; unique_id=&quot;67260&quot;&gt;&lt;property id=&quot;20148&quot; value=&quot;5&quot;/&gt;&lt;property id=&quot;20300&quot; value=&quot;Slide 46&quot;/&gt;&lt;property id=&quot;20307&quot; value=&quot;677&quot;/&gt;&lt;/object&gt;&lt;object type=&quot;3&quot; unique_id=&quot;69579&quot;&gt;&lt;property id=&quot;20148&quot; value=&quot;5&quot;/&gt;&lt;property id=&quot;20300&quot; value=&quot;Slide 18&quot;/&gt;&lt;property id=&quot;20307&quot; value=&quot;691&quot;/&gt;&lt;/object&gt;&lt;object type=&quot;3&quot; unique_id=&quot;69580&quot;&gt;&lt;property id=&quot;20148&quot; value=&quot;5&quot;/&gt;&lt;property id=&quot;20300&quot; value=&quot;Slide 16&quot;/&gt;&lt;property id=&quot;20307&quot; value=&quot;692&quot;/&gt;&lt;/object&gt;&lt;object type=&quot;3&quot; unique_id=&quot;69581&quot;&gt;&lt;property id=&quot;20148&quot; value=&quot;5&quot;/&gt;&lt;property id=&quot;20300&quot; value=&quot;Slide 19&quot;/&gt;&lt;property id=&quot;20307&quot; value=&quot;693&quot;/&gt;&lt;/object&gt;&lt;object type=&quot;3&quot; unique_id=&quot;69582&quot;&gt;&lt;property id=&quot;20148&quot; value=&quot;5&quot;/&gt;&lt;property id=&quot;20300&quot; value=&quot;Slide 23&quot;/&gt;&lt;property id=&quot;20307&quot; value=&quot;694&quot;/&gt;&lt;/object&gt;&lt;object type=&quot;3&quot; unique_id=&quot;69584&quot;&gt;&lt;property id=&quot;20148&quot; value=&quot;5&quot;/&gt;&lt;property id=&quot;20300&quot; value=&quot;Slide 28&quot;/&gt;&lt;property id=&quot;20307&quot; value=&quot;696&quot;/&gt;&lt;/object&gt;&lt;object type=&quot;3&quot; unique_id=&quot;70110&quot;&gt;&lt;property id=&quot;20148&quot; value=&quot;5&quot;/&gt;&lt;property id=&quot;20300&quot; value=&quot;Slide 31&quot;/&gt;&lt;property id=&quot;20307&quot; value=&quot;698&quot;/&gt;&lt;/object&gt;&lt;object type=&quot;3&quot; unique_id=&quot;70111&quot;&gt;&lt;property id=&quot;20148&quot; value=&quot;5&quot;/&gt;&lt;property id=&quot;20300&quot; value=&quot;Slide 33&quot;/&gt;&lt;property id=&quot;20307&quot; value=&quot;699&quot;/&gt;&lt;/object&gt;&lt;object type=&quot;3&quot; unique_id=&quot;70112&quot;&gt;&lt;property id=&quot;20148&quot; value=&quot;5&quot;/&gt;&lt;property id=&quot;20300&quot; value=&quot;Slide 34&quot;/&gt;&lt;property id=&quot;20307&quot; value=&quot;700&quot;/&gt;&lt;/object&gt;&lt;object type=&quot;3&quot; unique_id=&quot;70113&quot;&gt;&lt;property id=&quot;20148&quot; value=&quot;5&quot;/&gt;&lt;property id=&quot;20300&quot; value=&quot;Slide 38&quot;/&gt;&lt;property id=&quot;20307&quot; value=&quot;702&quot;/&gt;&lt;/object&gt;&lt;object type=&quot;3&quot; unique_id=&quot;70425&quot;&gt;&lt;property id=&quot;20148&quot; value=&quot;5&quot;/&gt;&lt;property id=&quot;20300&quot; value=&quot;Slide 20&quot;/&gt;&lt;property id=&quot;20307&quot; value=&quot;704&quot;/&gt;&lt;/object&gt;&lt;object type=&quot;3&quot; unique_id=&quot;70798&quot;&gt;&lt;property id=&quot;20148&quot; value=&quot;5&quot;/&gt;&lt;property id=&quot;20300&quot; value=&quot;Slide 6&quot;/&gt;&lt;property id=&quot;20307&quot; value=&quot;707&quot;/&gt;&lt;/object&gt;&lt;object type=&quot;3&quot; unique_id=&quot;70799&quot;&gt;&lt;property id=&quot;20148&quot; value=&quot;5&quot;/&gt;&lt;property id=&quot;20300&quot; value=&quot;Slide 13&quot;/&gt;&lt;property id=&quot;20307&quot; value=&quot;708&quot;/&gt;&lt;/object&gt;&lt;object type=&quot;3&quot; unique_id=&quot;70800&quot;&gt;&lt;property id=&quot;20148&quot; value=&quot;5&quot;/&gt;&lt;property id=&quot;20300&quot; value=&quot;Slide 39&quot;/&gt;&lt;property id=&quot;20307&quot; value=&quot;709&quot;/&gt;&lt;/object&gt;&lt;object type=&quot;3&quot; unique_id=&quot;70801&quot;&gt;&lt;property id=&quot;20148&quot; value=&quot;5&quot;/&gt;&lt;property id=&quot;20300&quot; value=&quot;Slide 41&quot;/&gt;&lt;property id=&quot;20307&quot; value=&quot;710&quot;/&gt;&lt;/object&gt;&lt;object type=&quot;3&quot; unique_id=&quot;72882&quot;&gt;&lt;property id=&quot;20148&quot; value=&quot;5&quot;/&gt;&lt;property id=&quot;20300&quot; value=&quot;Slide 32&quot;/&gt;&lt;property id=&quot;20307&quot; value=&quot;711&quot;/&gt;&lt;/object&gt;&lt;object type=&quot;3&quot; unique_id=&quot;72883&quot;&gt;&lt;property id=&quot;20148&quot; value=&quot;5&quot;/&gt;&lt;property id=&quot;20300&quot; value=&quot;Slide 35&quot;/&gt;&lt;property id=&quot;20307&quot; value=&quot;712&quot;/&gt;&lt;/object&gt;&lt;object type=&quot;3&quot; unique_id=&quot;74941&quot;&gt;&lt;property id=&quot;20148&quot; value=&quot;5&quot;/&gt;&lt;property id=&quot;20300&quot; value=&quot;Slide 9&quot;/&gt;&lt;property id=&quot;20307&quot; value=&quot;722&quot;/&gt;&lt;/object&gt;&lt;object type=&quot;3&quot; unique_id=&quot;74943&quot;&gt;&lt;property id=&quot;20148&quot; value=&quot;5&quot;/&gt;&lt;property id=&quot;20300&quot; value=&quot;Slide 10&quot;/&gt;&lt;property id=&quot;20307&quot; value=&quot;724&quot;/&gt;&lt;/object&gt;&lt;object type=&quot;3&quot; unique_id=&quot;74945&quot;&gt;&lt;property id=&quot;20148&quot; value=&quot;5&quot;/&gt;&lt;property id=&quot;20300&quot; value=&quot;Slide 15&quot;/&gt;&lt;property id=&quot;20307&quot; value=&quot;726&quot;/&gt;&lt;/object&gt;&lt;object type=&quot;3&quot; unique_id=&quot;74946&quot;&gt;&lt;property id=&quot;20148&quot; value=&quot;5&quot;/&gt;&lt;property id=&quot;20300&quot; value=&quot;Slide 27&quot;/&gt;&lt;property id=&quot;20307&quot; value=&quot;734&quot;/&gt;&lt;/object&gt;&lt;object type=&quot;3&quot; unique_id=&quot;74947&quot;&gt;&lt;property id=&quot;20148&quot; value=&quot;5&quot;/&gt;&lt;property id=&quot;20300&quot; value=&quot;Slide 26&quot;/&gt;&lt;property id=&quot;20307&quot; value=&quot;727&quot;/&gt;&lt;/object&gt;&lt;object type=&quot;3&quot; unique_id=&quot;74948&quot;&gt;&lt;property id=&quot;20148&quot; value=&quot;5&quot;/&gt;&lt;property id=&quot;20300&quot; value=&quot;Slide 30&quot;/&gt;&lt;property id=&quot;20307&quot; value=&quot;728&quot;/&gt;&lt;/object&gt;&lt;object type=&quot;3&quot; unique_id=&quot;74949&quot;&gt;&lt;property id=&quot;20148&quot; value=&quot;5&quot;/&gt;&lt;property id=&quot;20300&quot; value=&quot;Slide 36&quot;/&gt;&lt;property id=&quot;20307&quot; value=&quot;735&quot;/&gt;&lt;/object&gt;&lt;object type=&quot;3&quot; unique_id=&quot;76233&quot;&gt;&lt;property id=&quot;20148&quot; value=&quot;5&quot;/&gt;&lt;property id=&quot;20300&quot; value=&quot;Slide 40&quot;/&gt;&lt;property id=&quot;20307&quot; value=&quot;737&quot;/&gt;&lt;/object&gt;&lt;object type=&quot;3&quot; unique_id=&quot;76296&quot;&gt;&lt;property id=&quot;20148&quot; value=&quot;5&quot;/&gt;&lt;property id=&quot;20300&quot; value=&quot;Slide 1&quot;/&gt;&lt;property id=&quot;20307&quot; value=&quot;739&quot;/&gt;&lt;/object&gt;&lt;object type=&quot;3&quot; unique_id=&quot;76297&quot;&gt;&lt;property id=&quot;20148&quot; value=&quot;5&quot;/&gt;&lt;property id=&quot;20300&quot; value=&quot;Slide 2&quot;/&gt;&lt;property id=&quot;20307&quot; value=&quot;740&quot;/&gt;&lt;/object&gt;&lt;object type=&quot;3&quot; unique_id=&quot;76298&quot;&gt;&lt;property id=&quot;20148&quot; value=&quot;5&quot;/&gt;&lt;property id=&quot;20300&quot; value=&quot;Slide 3 - &amp;quot;Train-the-trainer Guidelines&amp;quot;&quot;/&gt;&lt;property id=&quot;20307&quot; value=&quot;741&quot;/&gt;&lt;/object&gt;&lt;object type=&quot;3&quot; unique_id=&quot;76299&quot;&gt;&lt;property id=&quot;20148&quot; value=&quot;5&quot;/&gt;&lt;property id=&quot;20300&quot; value=&quot;Slide 25&quot;/&gt;&lt;property id=&quot;20307&quot; value=&quot;742&quot;/&gt;&lt;/object&gt;&lt;object type=&quot;3&quot; unique_id=&quot;76300&quot;&gt;&lt;property id=&quot;20148&quot; value=&quot;5&quot;/&gt;&lt;property id=&quot;20300&quot; value=&quot;Slide 44&quot;/&gt;&lt;property id=&quot;20307&quot; value=&quot;743&quot;/&gt;&lt;/object&gt;&lt;object type=&quot;3&quot; unique_id=&quot;77950&quot;&gt;&lt;property id=&quot;20148&quot; value=&quot;5&quot;/&gt;&lt;property id=&quot;20300&quot; value=&quot;Slide 17&quot;/&gt;&lt;property id=&quot;20307&quot; value=&quot;744&quot;/&gt;&lt;/object&gt;&lt;object type=&quot;3&quot; unique_id=&quot;79231&quot;&gt;&lt;property id=&quot;20148&quot; value=&quot;5&quot;/&gt;&lt;property id=&quot;20300&quot; value=&quot;Slide 43&quot;/&gt;&lt;property id=&quot;20307&quot; value=&quot;745&quot;/&gt;&lt;/object&gt;&lt;/object&gt;&lt;object type=&quot;8&quot; unique_id=&quot;10096&quot;&gt;&lt;/object&gt;&lt;/object&gt;&lt;/database&gt;"/>
  <p:tag name="SECTOMILLISECCONVERTED" val="1"/>
</p:tagLst>
</file>

<file path=ppt/theme/theme1.xml><?xml version="1.0" encoding="utf-8"?>
<a:theme xmlns:a="http://schemas.openxmlformats.org/drawingml/2006/main" name="7_Signature yellow with white background V3">
  <a:themeElements>
    <a:clrScheme name="1_Signature yellow with white background V3 14">
      <a:dk1>
        <a:srgbClr val="002277"/>
      </a:dk1>
      <a:lt1>
        <a:srgbClr val="FFFFFF"/>
      </a:lt1>
      <a:dk2>
        <a:srgbClr val="002277"/>
      </a:dk2>
      <a:lt2>
        <a:srgbClr val="002277"/>
      </a:lt2>
      <a:accent1>
        <a:srgbClr val="FCF0C5"/>
      </a:accent1>
      <a:accent2>
        <a:srgbClr val="FFBB00"/>
      </a:accent2>
      <a:accent3>
        <a:srgbClr val="FFFFFF"/>
      </a:accent3>
      <a:accent4>
        <a:srgbClr val="001B65"/>
      </a:accent4>
      <a:accent5>
        <a:srgbClr val="FDF6DF"/>
      </a:accent5>
      <a:accent6>
        <a:srgbClr val="E7A900"/>
      </a:accent6>
      <a:hlink>
        <a:srgbClr val="002277"/>
      </a:hlink>
      <a:folHlink>
        <a:srgbClr val="E1EFFC"/>
      </a:folHlink>
    </a:clrScheme>
    <a:fontScheme name="1_Signature yellow with white background V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1300163" rtl="0" eaLnBrk="0" fontAlgn="base" latinLnBrk="0" hangingPunct="0">
          <a:lnSpc>
            <a:spcPct val="100000"/>
          </a:lnSpc>
          <a:spcBef>
            <a:spcPct val="0"/>
          </a:spcBef>
          <a:spcAft>
            <a:spcPct val="0"/>
          </a:spcAft>
          <a:buClrTx/>
          <a:buSzTx/>
          <a:buFontTx/>
          <a:buNone/>
          <a:tabLst/>
          <a:defRPr kumimoji="0" lang="en-US" sz="3600" b="1" i="0" u="none" strike="noStrike" cap="none" normalizeH="0" baseline="0" smtClean="0">
            <a:ln>
              <a:noFill/>
            </a:ln>
            <a:solidFill>
              <a:srgbClr val="002277"/>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1300163" rtl="0" eaLnBrk="0" fontAlgn="base" latinLnBrk="0" hangingPunct="0">
          <a:lnSpc>
            <a:spcPct val="100000"/>
          </a:lnSpc>
          <a:spcBef>
            <a:spcPct val="0"/>
          </a:spcBef>
          <a:spcAft>
            <a:spcPct val="0"/>
          </a:spcAft>
          <a:buClrTx/>
          <a:buSzTx/>
          <a:buFontTx/>
          <a:buNone/>
          <a:tabLst/>
          <a:defRPr kumimoji="0" lang="en-US" sz="3600" b="1" i="0" u="none" strike="noStrike" cap="none" normalizeH="0" baseline="0" smtClean="0">
            <a:ln>
              <a:noFill/>
            </a:ln>
            <a:solidFill>
              <a:srgbClr val="002277"/>
            </a:solidFill>
            <a:effectLst/>
            <a:latin typeface="Arial" charset="0"/>
          </a:defRPr>
        </a:defPPr>
      </a:lstStyle>
    </a:lnDef>
  </a:objectDefaults>
  <a:extraClrSchemeLst>
    <a:extraClrScheme>
      <a:clrScheme name="1_Signature yellow with white background V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ignature yellow with white background V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ignature yellow with white background V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ignature yellow with white background V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ignature yellow with white background V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ignature yellow with white background V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ignature yellow with white background V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ignature yellow with white background V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ignature yellow with white background V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ignature yellow with white background V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ignature yellow with white background V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ignature yellow with white background V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ignature yellow with white background V3 13">
        <a:dk1>
          <a:srgbClr val="002277"/>
        </a:dk1>
        <a:lt1>
          <a:srgbClr val="AAAAAA"/>
        </a:lt1>
        <a:dk2>
          <a:srgbClr val="002277"/>
        </a:dk2>
        <a:lt2>
          <a:srgbClr val="CCCCCC"/>
        </a:lt2>
        <a:accent1>
          <a:srgbClr val="FCF0C5"/>
        </a:accent1>
        <a:accent2>
          <a:srgbClr val="FFBB00"/>
        </a:accent2>
        <a:accent3>
          <a:srgbClr val="D2D2D2"/>
        </a:accent3>
        <a:accent4>
          <a:srgbClr val="001B65"/>
        </a:accent4>
        <a:accent5>
          <a:srgbClr val="FDF6DF"/>
        </a:accent5>
        <a:accent6>
          <a:srgbClr val="E7A900"/>
        </a:accent6>
        <a:hlink>
          <a:srgbClr val="002277"/>
        </a:hlink>
        <a:folHlink>
          <a:srgbClr val="E1EFFC"/>
        </a:folHlink>
      </a:clrScheme>
      <a:clrMap bg1="lt1" tx1="dk1" bg2="lt2" tx2="dk2" accent1="accent1" accent2="accent2" accent3="accent3" accent4="accent4" accent5="accent5" accent6="accent6" hlink="hlink" folHlink="folHlink"/>
    </a:extraClrScheme>
    <a:extraClrScheme>
      <a:clrScheme name="1_Signature yellow with white background V3 14">
        <a:dk1>
          <a:srgbClr val="002277"/>
        </a:dk1>
        <a:lt1>
          <a:srgbClr val="FFFFFF"/>
        </a:lt1>
        <a:dk2>
          <a:srgbClr val="002277"/>
        </a:dk2>
        <a:lt2>
          <a:srgbClr val="002277"/>
        </a:lt2>
        <a:accent1>
          <a:srgbClr val="FCF0C5"/>
        </a:accent1>
        <a:accent2>
          <a:srgbClr val="FFBB00"/>
        </a:accent2>
        <a:accent3>
          <a:srgbClr val="FFFFFF"/>
        </a:accent3>
        <a:accent4>
          <a:srgbClr val="001B65"/>
        </a:accent4>
        <a:accent5>
          <a:srgbClr val="FDF6DF"/>
        </a:accent5>
        <a:accent6>
          <a:srgbClr val="E7A900"/>
        </a:accent6>
        <a:hlink>
          <a:srgbClr val="002277"/>
        </a:hlink>
        <a:folHlink>
          <a:srgbClr val="E1EFF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Signature yellow with white background V3">
  <a:themeElements>
    <a:clrScheme name="1_Signature yellow with white background V3 14">
      <a:dk1>
        <a:srgbClr val="002277"/>
      </a:dk1>
      <a:lt1>
        <a:srgbClr val="FFFFFF"/>
      </a:lt1>
      <a:dk2>
        <a:srgbClr val="002277"/>
      </a:dk2>
      <a:lt2>
        <a:srgbClr val="002277"/>
      </a:lt2>
      <a:accent1>
        <a:srgbClr val="FCF0C5"/>
      </a:accent1>
      <a:accent2>
        <a:srgbClr val="FFBB00"/>
      </a:accent2>
      <a:accent3>
        <a:srgbClr val="FFFFFF"/>
      </a:accent3>
      <a:accent4>
        <a:srgbClr val="001B65"/>
      </a:accent4>
      <a:accent5>
        <a:srgbClr val="FDF6DF"/>
      </a:accent5>
      <a:accent6>
        <a:srgbClr val="E7A900"/>
      </a:accent6>
      <a:hlink>
        <a:srgbClr val="002277"/>
      </a:hlink>
      <a:folHlink>
        <a:srgbClr val="E1EFFC"/>
      </a:folHlink>
    </a:clrScheme>
    <a:fontScheme name="1_Signature yellow with white background V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1300163" rtl="0" eaLnBrk="0" fontAlgn="base" latinLnBrk="0" hangingPunct="0">
          <a:lnSpc>
            <a:spcPct val="100000"/>
          </a:lnSpc>
          <a:spcBef>
            <a:spcPct val="0"/>
          </a:spcBef>
          <a:spcAft>
            <a:spcPct val="0"/>
          </a:spcAft>
          <a:buClrTx/>
          <a:buSzTx/>
          <a:buFontTx/>
          <a:buNone/>
          <a:tabLst/>
          <a:defRPr kumimoji="0" lang="en-US" sz="3600" b="1" i="0" u="none" strike="noStrike" cap="none" normalizeH="0" baseline="0" smtClean="0">
            <a:ln>
              <a:noFill/>
            </a:ln>
            <a:solidFill>
              <a:srgbClr val="002277"/>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1300163" rtl="0" eaLnBrk="0" fontAlgn="base" latinLnBrk="0" hangingPunct="0">
          <a:lnSpc>
            <a:spcPct val="100000"/>
          </a:lnSpc>
          <a:spcBef>
            <a:spcPct val="0"/>
          </a:spcBef>
          <a:spcAft>
            <a:spcPct val="0"/>
          </a:spcAft>
          <a:buClrTx/>
          <a:buSzTx/>
          <a:buFontTx/>
          <a:buNone/>
          <a:tabLst/>
          <a:defRPr kumimoji="0" lang="en-US" sz="3600" b="1" i="0" u="none" strike="noStrike" cap="none" normalizeH="0" baseline="0" smtClean="0">
            <a:ln>
              <a:noFill/>
            </a:ln>
            <a:solidFill>
              <a:srgbClr val="002277"/>
            </a:solidFill>
            <a:effectLst/>
            <a:latin typeface="Arial" charset="0"/>
          </a:defRPr>
        </a:defPPr>
      </a:lstStyle>
    </a:lnDef>
  </a:objectDefaults>
  <a:extraClrSchemeLst>
    <a:extraClrScheme>
      <a:clrScheme name="1_Signature yellow with white background V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ignature yellow with white background V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ignature yellow with white background V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ignature yellow with white background V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ignature yellow with white background V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ignature yellow with white background V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ignature yellow with white background V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ignature yellow with white background V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ignature yellow with white background V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ignature yellow with white background V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ignature yellow with white background V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ignature yellow with white background V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ignature yellow with white background V3 13">
        <a:dk1>
          <a:srgbClr val="002277"/>
        </a:dk1>
        <a:lt1>
          <a:srgbClr val="AAAAAA"/>
        </a:lt1>
        <a:dk2>
          <a:srgbClr val="002277"/>
        </a:dk2>
        <a:lt2>
          <a:srgbClr val="CCCCCC"/>
        </a:lt2>
        <a:accent1>
          <a:srgbClr val="FCF0C5"/>
        </a:accent1>
        <a:accent2>
          <a:srgbClr val="FFBB00"/>
        </a:accent2>
        <a:accent3>
          <a:srgbClr val="D2D2D2"/>
        </a:accent3>
        <a:accent4>
          <a:srgbClr val="001B65"/>
        </a:accent4>
        <a:accent5>
          <a:srgbClr val="FDF6DF"/>
        </a:accent5>
        <a:accent6>
          <a:srgbClr val="E7A900"/>
        </a:accent6>
        <a:hlink>
          <a:srgbClr val="002277"/>
        </a:hlink>
        <a:folHlink>
          <a:srgbClr val="E1EFFC"/>
        </a:folHlink>
      </a:clrScheme>
      <a:clrMap bg1="lt1" tx1="dk1" bg2="lt2" tx2="dk2" accent1="accent1" accent2="accent2" accent3="accent3" accent4="accent4" accent5="accent5" accent6="accent6" hlink="hlink" folHlink="folHlink"/>
    </a:extraClrScheme>
    <a:extraClrScheme>
      <a:clrScheme name="1_Signature yellow with white background V3 14">
        <a:dk1>
          <a:srgbClr val="002277"/>
        </a:dk1>
        <a:lt1>
          <a:srgbClr val="FFFFFF"/>
        </a:lt1>
        <a:dk2>
          <a:srgbClr val="002277"/>
        </a:dk2>
        <a:lt2>
          <a:srgbClr val="002277"/>
        </a:lt2>
        <a:accent1>
          <a:srgbClr val="FCF0C5"/>
        </a:accent1>
        <a:accent2>
          <a:srgbClr val="FFBB00"/>
        </a:accent2>
        <a:accent3>
          <a:srgbClr val="FFFFFF"/>
        </a:accent3>
        <a:accent4>
          <a:srgbClr val="001B65"/>
        </a:accent4>
        <a:accent5>
          <a:srgbClr val="FDF6DF"/>
        </a:accent5>
        <a:accent6>
          <a:srgbClr val="E7A900"/>
        </a:accent6>
        <a:hlink>
          <a:srgbClr val="002277"/>
        </a:hlink>
        <a:folHlink>
          <a:srgbClr val="E1EFF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5845</TotalTime>
  <Words>4539</Words>
  <Application>Microsoft Office PowerPoint</Application>
  <PresentationFormat>On-screen Show (4:3)</PresentationFormat>
  <Paragraphs>961</Paragraphs>
  <Slides>39</Slides>
  <Notes>38</Notes>
  <HiddenSlides>1</HiddenSlides>
  <MMClips>0</MMClips>
  <ScaleCrop>false</ScaleCrop>
  <HeadingPairs>
    <vt:vector size="4" baseType="variant">
      <vt:variant>
        <vt:lpstr>Theme</vt:lpstr>
      </vt:variant>
      <vt:variant>
        <vt:i4>6</vt:i4>
      </vt:variant>
      <vt:variant>
        <vt:lpstr>Slide Titles</vt:lpstr>
      </vt:variant>
      <vt:variant>
        <vt:i4>39</vt:i4>
      </vt:variant>
    </vt:vector>
  </HeadingPairs>
  <TitlesOfParts>
    <vt:vector size="45" baseType="lpstr">
      <vt:lpstr>7_Signature yellow with white background V3</vt:lpstr>
      <vt:lpstr>Office Theme</vt:lpstr>
      <vt:lpstr>1_Office Theme</vt:lpstr>
      <vt:lpstr>2_Office Theme</vt:lpstr>
      <vt:lpstr>3_Office Theme</vt:lpstr>
      <vt:lpstr>8_Signature yellow with white background V3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Peck</dc:creator>
  <cp:lastModifiedBy>Mark Barnes</cp:lastModifiedBy>
  <cp:revision>783</cp:revision>
  <cp:lastPrinted>2014-04-29T10:43:57Z</cp:lastPrinted>
  <dcterms:created xsi:type="dcterms:W3CDTF">2012-10-12T10:56:58Z</dcterms:created>
  <dcterms:modified xsi:type="dcterms:W3CDTF">2014-05-08T17:25:59Z</dcterms:modified>
</cp:coreProperties>
</file>